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5"/>
    <p:sldMasterId id="214748367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y="5143500" cx="9144000"/>
  <p:notesSz cx="6858000" cy="9144000"/>
  <p:embeddedFontLst>
    <p:embeddedFont>
      <p:font typeface="Roboto"/>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Ashley Wilhit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2.xml"/><Relationship Id="rId26" Type="http://schemas.openxmlformats.org/officeDocument/2006/relationships/font" Target="fonts/Roboto-regular.fntdata"/><Relationship Id="rId25" Type="http://schemas.openxmlformats.org/officeDocument/2006/relationships/slide" Target="slides/slide18.xml"/><Relationship Id="rId28" Type="http://schemas.openxmlformats.org/officeDocument/2006/relationships/font" Target="fonts/Roboto-italic.fntdata"/><Relationship Id="rId27" Type="http://schemas.openxmlformats.org/officeDocument/2006/relationships/font" Target="fonts/Roboto-bold.fntdata"/><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font" Target="fonts/Roboto-boldItalic.fntdata"/><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9-13T16:29:43.390">
    <p:pos x="2723" y="1059"/>
    <p:text>Breaktimes are on Slide 14. Did you want them on both?</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13a4b94f61f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13a4b94f61f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faed447395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faed447395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145762bd3e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145762bd3e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1faed447395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1faed447395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1faed447395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1faed447395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1faed447395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1faed447395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1faed447395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1faed447395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14562801ac4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14562801ac4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14562801ac4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14562801ac4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240ef1ef6b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240ef1ef6b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14562801ac4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14562801ac4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145762bd2f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145762bd2f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14562801ac4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14562801ac4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885acc3856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885acc3856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885acc3856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885acc3856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885acc3856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885acc3856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1faed447395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1faed447395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faed447395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1faed447395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4" name="Shape 54"/>
        <p:cNvGrpSpPr/>
        <p:nvPr/>
      </p:nvGrpSpPr>
      <p:grpSpPr>
        <a:xfrm>
          <a:off x="0" y="0"/>
          <a:ext cx="0" cy="0"/>
          <a:chOff x="0" y="0"/>
          <a:chExt cx="0" cy="0"/>
        </a:xfrm>
      </p:grpSpPr>
      <p:sp>
        <p:nvSpPr>
          <p:cNvPr id="55" name="Google Shape;55;p14"/>
          <p:cNvSpPr/>
          <p:nvPr/>
        </p:nvSpPr>
        <p:spPr>
          <a:xfrm flipH="1">
            <a:off x="8246400" y="4245925"/>
            <a:ext cx="897600" cy="897600"/>
          </a:xfrm>
          <a:prstGeom prst="rtTriangl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4"/>
          <p:cNvSpPr/>
          <p:nvPr/>
        </p:nvSpPr>
        <p:spPr>
          <a:xfrm flipH="1">
            <a:off x="8246400" y="4245875"/>
            <a:ext cx="897600" cy="897600"/>
          </a:xfrm>
          <a:prstGeom prst="round1Rect">
            <a:avLst>
              <a:gd fmla="val 16667" name="adj"/>
            </a:avLst>
          </a:prstGeom>
          <a:solidFill>
            <a:schemeClr val="lt1">
              <a:alpha val="6808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4"/>
          <p:cNvSpPr txBox="1"/>
          <p:nvPr>
            <p:ph type="ctrTitle"/>
          </p:nvPr>
        </p:nvSpPr>
        <p:spPr>
          <a:xfrm>
            <a:off x="390525" y="1819275"/>
            <a:ext cx="8222100" cy="933600"/>
          </a:xfrm>
          <a:prstGeom prst="rect">
            <a:avLst/>
          </a:prstGeom>
        </p:spPr>
        <p:txBody>
          <a:bodyPr anchorCtr="0" anchor="b" bIns="91425" lIns="91425" spcFirstLastPara="1" rIns="91425" wrap="square" tIns="91425">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58" name="Google Shape;58;p14"/>
          <p:cNvSpPr txBox="1"/>
          <p:nvPr>
            <p:ph idx="1" type="subTitle"/>
          </p:nvPr>
        </p:nvSpPr>
        <p:spPr>
          <a:xfrm>
            <a:off x="390525" y="2789130"/>
            <a:ext cx="8222100" cy="432900"/>
          </a:xfrm>
          <a:prstGeom prst="rect">
            <a:avLst/>
          </a:prstGeom>
        </p:spPr>
        <p:txBody>
          <a:bodyPr anchorCtr="0" anchor="t" bIns="91425" lIns="91425" spcFirstLastPara="1" rIns="91425" wrap="square" tIns="91425">
            <a:normAutofit/>
          </a:bodyPr>
          <a:lstStyle>
            <a:lvl1pPr lvl="0" rtl="0">
              <a:lnSpc>
                <a:spcPct val="100000"/>
              </a:lnSpc>
              <a:spcBef>
                <a:spcPts val="0"/>
              </a:spcBef>
              <a:spcAft>
                <a:spcPts val="0"/>
              </a:spcAft>
              <a:buClr>
                <a:schemeClr val="lt1"/>
              </a:buClr>
              <a:buSzPts val="1800"/>
              <a:buNone/>
              <a:defRPr>
                <a:solidFill>
                  <a:schemeClr val="lt1"/>
                </a:solidFill>
              </a:defRPr>
            </a:lvl1pPr>
            <a:lvl2pPr lvl="1" rtl="0">
              <a:lnSpc>
                <a:spcPct val="100000"/>
              </a:lnSpc>
              <a:spcBef>
                <a:spcPts val="0"/>
              </a:spcBef>
              <a:spcAft>
                <a:spcPts val="0"/>
              </a:spcAft>
              <a:buClr>
                <a:schemeClr val="lt1"/>
              </a:buClr>
              <a:buSzPts val="1800"/>
              <a:buNone/>
              <a:defRPr sz="1800">
                <a:solidFill>
                  <a:schemeClr val="lt1"/>
                </a:solidFill>
              </a:defRPr>
            </a:lvl2pPr>
            <a:lvl3pPr lvl="2" rtl="0">
              <a:lnSpc>
                <a:spcPct val="100000"/>
              </a:lnSpc>
              <a:spcBef>
                <a:spcPts val="0"/>
              </a:spcBef>
              <a:spcAft>
                <a:spcPts val="0"/>
              </a:spcAft>
              <a:buClr>
                <a:schemeClr val="lt1"/>
              </a:buClr>
              <a:buSzPts val="1800"/>
              <a:buNone/>
              <a:defRPr sz="1800">
                <a:solidFill>
                  <a:schemeClr val="lt1"/>
                </a:solidFill>
              </a:defRPr>
            </a:lvl3pPr>
            <a:lvl4pPr lvl="3" rtl="0">
              <a:lnSpc>
                <a:spcPct val="100000"/>
              </a:lnSpc>
              <a:spcBef>
                <a:spcPts val="0"/>
              </a:spcBef>
              <a:spcAft>
                <a:spcPts val="0"/>
              </a:spcAft>
              <a:buClr>
                <a:schemeClr val="lt1"/>
              </a:buClr>
              <a:buSzPts val="1800"/>
              <a:buNone/>
              <a:defRPr sz="1800">
                <a:solidFill>
                  <a:schemeClr val="lt1"/>
                </a:solidFill>
              </a:defRPr>
            </a:lvl4pPr>
            <a:lvl5pPr lvl="4" rtl="0">
              <a:lnSpc>
                <a:spcPct val="100000"/>
              </a:lnSpc>
              <a:spcBef>
                <a:spcPts val="0"/>
              </a:spcBef>
              <a:spcAft>
                <a:spcPts val="0"/>
              </a:spcAft>
              <a:buClr>
                <a:schemeClr val="lt1"/>
              </a:buClr>
              <a:buSzPts val="1800"/>
              <a:buNone/>
              <a:defRPr sz="1800">
                <a:solidFill>
                  <a:schemeClr val="lt1"/>
                </a:solidFill>
              </a:defRPr>
            </a:lvl5pPr>
            <a:lvl6pPr lvl="5" rtl="0">
              <a:lnSpc>
                <a:spcPct val="100000"/>
              </a:lnSpc>
              <a:spcBef>
                <a:spcPts val="0"/>
              </a:spcBef>
              <a:spcAft>
                <a:spcPts val="0"/>
              </a:spcAft>
              <a:buClr>
                <a:schemeClr val="lt1"/>
              </a:buClr>
              <a:buSzPts val="1800"/>
              <a:buNone/>
              <a:defRPr sz="1800">
                <a:solidFill>
                  <a:schemeClr val="lt1"/>
                </a:solidFill>
              </a:defRPr>
            </a:lvl6pPr>
            <a:lvl7pPr lvl="6" rtl="0">
              <a:lnSpc>
                <a:spcPct val="100000"/>
              </a:lnSpc>
              <a:spcBef>
                <a:spcPts val="0"/>
              </a:spcBef>
              <a:spcAft>
                <a:spcPts val="0"/>
              </a:spcAft>
              <a:buClr>
                <a:schemeClr val="lt1"/>
              </a:buClr>
              <a:buSzPts val="1800"/>
              <a:buNone/>
              <a:defRPr sz="1800">
                <a:solidFill>
                  <a:schemeClr val="lt1"/>
                </a:solidFill>
              </a:defRPr>
            </a:lvl7pPr>
            <a:lvl8pPr lvl="7" rtl="0">
              <a:lnSpc>
                <a:spcPct val="100000"/>
              </a:lnSpc>
              <a:spcBef>
                <a:spcPts val="0"/>
              </a:spcBef>
              <a:spcAft>
                <a:spcPts val="0"/>
              </a:spcAft>
              <a:buClr>
                <a:schemeClr val="lt1"/>
              </a:buClr>
              <a:buSzPts val="1800"/>
              <a:buNone/>
              <a:defRPr sz="1800">
                <a:solidFill>
                  <a:schemeClr val="lt1"/>
                </a:solidFill>
              </a:defRPr>
            </a:lvl8pPr>
            <a:lvl9pPr lvl="8" rtl="0">
              <a:lnSpc>
                <a:spcPct val="100000"/>
              </a:lnSpc>
              <a:spcBef>
                <a:spcPts val="0"/>
              </a:spcBef>
              <a:spcAft>
                <a:spcPts val="0"/>
              </a:spcAft>
              <a:buClr>
                <a:schemeClr val="lt1"/>
              </a:buClr>
              <a:buSzPts val="1800"/>
              <a:buNone/>
              <a:defRPr sz="1800">
                <a:solidFill>
                  <a:schemeClr val="lt1"/>
                </a:solidFill>
              </a:defRPr>
            </a:lvl9pPr>
          </a:lstStyle>
          <a:p/>
        </p:txBody>
      </p:sp>
      <p:sp>
        <p:nvSpPr>
          <p:cNvPr id="59" name="Google Shape;59;p14"/>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0" name="Shape 60"/>
        <p:cNvGrpSpPr/>
        <p:nvPr/>
      </p:nvGrpSpPr>
      <p:grpSpPr>
        <a:xfrm>
          <a:off x="0" y="0"/>
          <a:ext cx="0" cy="0"/>
          <a:chOff x="0" y="0"/>
          <a:chExt cx="0" cy="0"/>
        </a:xfrm>
      </p:grpSpPr>
      <p:sp>
        <p:nvSpPr>
          <p:cNvPr id="61" name="Google Shape;61;p15"/>
          <p:cNvSpPr txBox="1"/>
          <p:nvPr>
            <p:ph type="title"/>
          </p:nvPr>
        </p:nvSpPr>
        <p:spPr>
          <a:xfrm>
            <a:off x="460950" y="2065350"/>
            <a:ext cx="8222100" cy="1012800"/>
          </a:xfrm>
          <a:prstGeom prst="rect">
            <a:avLst/>
          </a:prstGeom>
        </p:spPr>
        <p:txBody>
          <a:bodyPr anchorCtr="0" anchor="ctr" bIns="91425" lIns="91425" spcFirstLastPara="1" rIns="91425" wrap="square" tIns="91425">
            <a:normAutofit/>
          </a:bodyPr>
          <a:lstStyle>
            <a:lvl1pPr lvl="0" rtl="0">
              <a:spcBef>
                <a:spcPts val="0"/>
              </a:spcBef>
              <a:spcAft>
                <a:spcPts val="0"/>
              </a:spcAft>
              <a:buSzPts val="4200"/>
              <a:buNone/>
              <a:defRPr sz="42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p:txBody>
      </p:sp>
      <p:sp>
        <p:nvSpPr>
          <p:cNvPr id="62" name="Google Shape;62;p15"/>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63" name="Shape 63"/>
        <p:cNvGrpSpPr/>
        <p:nvPr/>
      </p:nvGrpSpPr>
      <p:grpSpPr>
        <a:xfrm>
          <a:off x="0" y="0"/>
          <a:ext cx="0" cy="0"/>
          <a:chOff x="0" y="0"/>
          <a:chExt cx="0" cy="0"/>
        </a:xfrm>
      </p:grpSpPr>
      <p:sp>
        <p:nvSpPr>
          <p:cNvPr id="64" name="Google Shape;64;p16"/>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6"/>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6"/>
          <p:cNvSpPr txBox="1"/>
          <p:nvPr>
            <p:ph type="title"/>
          </p:nvPr>
        </p:nvSpPr>
        <p:spPr>
          <a:xfrm>
            <a:off x="471900" y="738725"/>
            <a:ext cx="8222100" cy="767700"/>
          </a:xfrm>
          <a:prstGeom prst="rect">
            <a:avLst/>
          </a:prstGeom>
        </p:spPr>
        <p:txBody>
          <a:bodyPr anchorCtr="0" anchor="b" bIns="91425" lIns="91425" spcFirstLastPara="1" rIns="91425" wrap="square" tIns="91425">
            <a:norm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p:txBody>
      </p:sp>
      <p:sp>
        <p:nvSpPr>
          <p:cNvPr id="67" name="Google Shape;67;p16"/>
          <p:cNvSpPr txBox="1"/>
          <p:nvPr>
            <p:ph idx="1" type="body"/>
          </p:nvPr>
        </p:nvSpPr>
        <p:spPr>
          <a:xfrm>
            <a:off x="471900" y="1919075"/>
            <a:ext cx="8222100" cy="27102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68" name="Google Shape;68;p16"/>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69" name="Shape 69"/>
        <p:cNvGrpSpPr/>
        <p:nvPr/>
      </p:nvGrpSpPr>
      <p:grpSpPr>
        <a:xfrm>
          <a:off x="0" y="0"/>
          <a:ext cx="0" cy="0"/>
          <a:chOff x="0" y="0"/>
          <a:chExt cx="0" cy="0"/>
        </a:xfrm>
      </p:grpSpPr>
      <p:sp>
        <p:nvSpPr>
          <p:cNvPr id="70" name="Google Shape;70;p17"/>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7"/>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7"/>
          <p:cNvSpPr txBox="1"/>
          <p:nvPr>
            <p:ph type="title"/>
          </p:nvPr>
        </p:nvSpPr>
        <p:spPr>
          <a:xfrm>
            <a:off x="471900" y="738725"/>
            <a:ext cx="8222100" cy="767700"/>
          </a:xfrm>
          <a:prstGeom prst="rect">
            <a:avLst/>
          </a:prstGeom>
        </p:spPr>
        <p:txBody>
          <a:bodyPr anchorCtr="0" anchor="b" bIns="91425" lIns="91425" spcFirstLastPara="1" rIns="91425" wrap="square" tIns="91425">
            <a:norm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p:txBody>
      </p:sp>
      <p:sp>
        <p:nvSpPr>
          <p:cNvPr id="73" name="Google Shape;73;p17"/>
          <p:cNvSpPr txBox="1"/>
          <p:nvPr>
            <p:ph idx="1" type="body"/>
          </p:nvPr>
        </p:nvSpPr>
        <p:spPr>
          <a:xfrm>
            <a:off x="471900" y="1919075"/>
            <a:ext cx="3999900" cy="2710200"/>
          </a:xfrm>
          <a:prstGeom prst="rect">
            <a:avLst/>
          </a:prstGeom>
        </p:spPr>
        <p:txBody>
          <a:bodyPr anchorCtr="0" anchor="t" bIns="91425" lIns="91425" spcFirstLastPara="1" rIns="91425" wrap="square" tIns="91425">
            <a:normAutofit/>
          </a:bodyPr>
          <a:lstStyle>
            <a:lvl1pPr indent="-317500" lvl="0" marL="457200" rtl="0">
              <a:spcBef>
                <a:spcPts val="0"/>
              </a:spcBef>
              <a:spcAft>
                <a:spcPts val="0"/>
              </a:spcAft>
              <a:buSzPts val="1400"/>
              <a:buChar char="●"/>
              <a:defRPr sz="14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74" name="Google Shape;74;p17"/>
          <p:cNvSpPr txBox="1"/>
          <p:nvPr>
            <p:ph idx="2" type="body"/>
          </p:nvPr>
        </p:nvSpPr>
        <p:spPr>
          <a:xfrm>
            <a:off x="4694250" y="1919075"/>
            <a:ext cx="3999900" cy="2710200"/>
          </a:xfrm>
          <a:prstGeom prst="rect">
            <a:avLst/>
          </a:prstGeom>
        </p:spPr>
        <p:txBody>
          <a:bodyPr anchorCtr="0" anchor="t" bIns="91425" lIns="91425" spcFirstLastPara="1" rIns="91425" wrap="square" tIns="91425">
            <a:normAutofit/>
          </a:bodyPr>
          <a:lstStyle>
            <a:lvl1pPr indent="-317500" lvl="0" marL="457200" rtl="0">
              <a:spcBef>
                <a:spcPts val="0"/>
              </a:spcBef>
              <a:spcAft>
                <a:spcPts val="0"/>
              </a:spcAft>
              <a:buSzPts val="1400"/>
              <a:buChar char="●"/>
              <a:defRPr sz="14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75" name="Google Shape;75;p17"/>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6" name="Shape 76"/>
        <p:cNvGrpSpPr/>
        <p:nvPr/>
      </p:nvGrpSpPr>
      <p:grpSpPr>
        <a:xfrm>
          <a:off x="0" y="0"/>
          <a:ext cx="0" cy="0"/>
          <a:chOff x="0" y="0"/>
          <a:chExt cx="0" cy="0"/>
        </a:xfrm>
      </p:grpSpPr>
      <p:sp>
        <p:nvSpPr>
          <p:cNvPr id="77" name="Google Shape;77;p18"/>
          <p:cNvSpPr/>
          <p:nvPr/>
        </p:nvSpPr>
        <p:spPr>
          <a:xfrm flipH="1" rot="10800000">
            <a:off x="0" y="656400"/>
            <a:ext cx="9144000" cy="4487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8"/>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8"/>
          <p:cNvSpPr txBox="1"/>
          <p:nvPr>
            <p:ph type="title"/>
          </p:nvPr>
        </p:nvSpPr>
        <p:spPr>
          <a:xfrm>
            <a:off x="98250" y="16350"/>
            <a:ext cx="8826600" cy="602700"/>
          </a:xfrm>
          <a:prstGeom prst="rect">
            <a:avLst/>
          </a:prstGeom>
        </p:spPr>
        <p:txBody>
          <a:bodyPr anchorCtr="0" anchor="ctr" bIns="91425" lIns="91425" spcFirstLastPara="1" rIns="91425" wrap="square" tIns="91425">
            <a:norm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p:txBody>
      </p:sp>
      <p:sp>
        <p:nvSpPr>
          <p:cNvPr id="80" name="Google Shape;80;p18"/>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81" name="Shape 81"/>
        <p:cNvGrpSpPr/>
        <p:nvPr/>
      </p:nvGrpSpPr>
      <p:grpSpPr>
        <a:xfrm>
          <a:off x="0" y="0"/>
          <a:ext cx="0" cy="0"/>
          <a:chOff x="0" y="0"/>
          <a:chExt cx="0" cy="0"/>
        </a:xfrm>
      </p:grpSpPr>
      <p:sp>
        <p:nvSpPr>
          <p:cNvPr id="82" name="Google Shape;82;p19"/>
          <p:cNvSpPr txBox="1"/>
          <p:nvPr/>
        </p:nvSpPr>
        <p:spPr>
          <a:xfrm flipH="1" rot="10800000">
            <a:off x="3276600" y="25"/>
            <a:ext cx="58674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9"/>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9"/>
          <p:cNvSpPr txBox="1"/>
          <p:nvPr>
            <p:ph type="title"/>
          </p:nvPr>
        </p:nvSpPr>
        <p:spPr>
          <a:xfrm>
            <a:off x="226078" y="357800"/>
            <a:ext cx="2808000" cy="953400"/>
          </a:xfrm>
          <a:prstGeom prst="rect">
            <a:avLst/>
          </a:prstGeom>
        </p:spPr>
        <p:txBody>
          <a:bodyPr anchorCtr="0" anchor="b" bIns="91425" lIns="91425" spcFirstLastPara="1" rIns="91425" wrap="square" tIns="91425">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85" name="Google Shape;85;p19"/>
          <p:cNvSpPr txBox="1"/>
          <p:nvPr>
            <p:ph idx="1" type="body"/>
          </p:nvPr>
        </p:nvSpPr>
        <p:spPr>
          <a:xfrm>
            <a:off x="226075" y="1465800"/>
            <a:ext cx="2808000" cy="3163500"/>
          </a:xfrm>
          <a:prstGeom prst="rect">
            <a:avLst/>
          </a:prstGeom>
        </p:spPr>
        <p:txBody>
          <a:bodyPr anchorCtr="0" anchor="t" bIns="91425" lIns="91425" spcFirstLastPara="1" rIns="91425" wrap="square" tIns="91425">
            <a:normAutofit/>
          </a:bodyPr>
          <a:lstStyle>
            <a:lvl1pPr indent="-304800" lvl="0" marL="457200" rtl="0">
              <a:spcBef>
                <a:spcPts val="0"/>
              </a:spcBef>
              <a:spcAft>
                <a:spcPts val="0"/>
              </a:spcAft>
              <a:buClr>
                <a:schemeClr val="lt1"/>
              </a:buClr>
              <a:buSzPts val="1200"/>
              <a:buChar char="●"/>
              <a:defRPr sz="1200">
                <a:solidFill>
                  <a:schemeClr val="lt1"/>
                </a:solidFill>
              </a:defRPr>
            </a:lvl1pPr>
            <a:lvl2pPr indent="-304800" lvl="1" marL="914400" rtl="0">
              <a:spcBef>
                <a:spcPts val="0"/>
              </a:spcBef>
              <a:spcAft>
                <a:spcPts val="0"/>
              </a:spcAft>
              <a:buClr>
                <a:schemeClr val="lt1"/>
              </a:buClr>
              <a:buSzPts val="1200"/>
              <a:buChar char="○"/>
              <a:defRPr sz="1200">
                <a:solidFill>
                  <a:schemeClr val="lt1"/>
                </a:solidFill>
              </a:defRPr>
            </a:lvl2pPr>
            <a:lvl3pPr indent="-304800" lvl="2" marL="1371600" rtl="0">
              <a:spcBef>
                <a:spcPts val="0"/>
              </a:spcBef>
              <a:spcAft>
                <a:spcPts val="0"/>
              </a:spcAft>
              <a:buClr>
                <a:schemeClr val="lt1"/>
              </a:buClr>
              <a:buSzPts val="1200"/>
              <a:buChar char="■"/>
              <a:defRPr sz="1200">
                <a:solidFill>
                  <a:schemeClr val="lt1"/>
                </a:solidFill>
              </a:defRPr>
            </a:lvl3pPr>
            <a:lvl4pPr indent="-304800" lvl="3" marL="1828800" rtl="0">
              <a:spcBef>
                <a:spcPts val="0"/>
              </a:spcBef>
              <a:spcAft>
                <a:spcPts val="0"/>
              </a:spcAft>
              <a:buClr>
                <a:schemeClr val="lt1"/>
              </a:buClr>
              <a:buSzPts val="1200"/>
              <a:buChar char="●"/>
              <a:defRPr sz="1200">
                <a:solidFill>
                  <a:schemeClr val="lt1"/>
                </a:solidFill>
              </a:defRPr>
            </a:lvl4pPr>
            <a:lvl5pPr indent="-304800" lvl="4" marL="2286000" rtl="0">
              <a:spcBef>
                <a:spcPts val="0"/>
              </a:spcBef>
              <a:spcAft>
                <a:spcPts val="0"/>
              </a:spcAft>
              <a:buClr>
                <a:schemeClr val="lt1"/>
              </a:buClr>
              <a:buSzPts val="1200"/>
              <a:buChar char="○"/>
              <a:defRPr sz="1200">
                <a:solidFill>
                  <a:schemeClr val="lt1"/>
                </a:solidFill>
              </a:defRPr>
            </a:lvl5pPr>
            <a:lvl6pPr indent="-304800" lvl="5" marL="2743200" rtl="0">
              <a:spcBef>
                <a:spcPts val="0"/>
              </a:spcBef>
              <a:spcAft>
                <a:spcPts val="0"/>
              </a:spcAft>
              <a:buClr>
                <a:schemeClr val="lt1"/>
              </a:buClr>
              <a:buSzPts val="1200"/>
              <a:buChar char="■"/>
              <a:defRPr sz="1200">
                <a:solidFill>
                  <a:schemeClr val="lt1"/>
                </a:solidFill>
              </a:defRPr>
            </a:lvl6pPr>
            <a:lvl7pPr indent="-304800" lvl="6" marL="3200400" rtl="0">
              <a:spcBef>
                <a:spcPts val="0"/>
              </a:spcBef>
              <a:spcAft>
                <a:spcPts val="0"/>
              </a:spcAft>
              <a:buClr>
                <a:schemeClr val="lt1"/>
              </a:buClr>
              <a:buSzPts val="1200"/>
              <a:buChar char="●"/>
              <a:defRPr sz="1200">
                <a:solidFill>
                  <a:schemeClr val="lt1"/>
                </a:solidFill>
              </a:defRPr>
            </a:lvl7pPr>
            <a:lvl8pPr indent="-304800" lvl="7" marL="3657600" rtl="0">
              <a:spcBef>
                <a:spcPts val="0"/>
              </a:spcBef>
              <a:spcAft>
                <a:spcPts val="0"/>
              </a:spcAft>
              <a:buClr>
                <a:schemeClr val="lt1"/>
              </a:buClr>
              <a:buSzPts val="1200"/>
              <a:buChar char="○"/>
              <a:defRPr sz="1200">
                <a:solidFill>
                  <a:schemeClr val="lt1"/>
                </a:solidFill>
              </a:defRPr>
            </a:lvl8pPr>
            <a:lvl9pPr indent="-304800" lvl="8" marL="4114800" rtl="0">
              <a:spcBef>
                <a:spcPts val="0"/>
              </a:spcBef>
              <a:spcAft>
                <a:spcPts val="0"/>
              </a:spcAft>
              <a:buClr>
                <a:schemeClr val="lt1"/>
              </a:buClr>
              <a:buSzPts val="1200"/>
              <a:buChar char="■"/>
              <a:defRPr sz="1200">
                <a:solidFill>
                  <a:schemeClr val="lt1"/>
                </a:solidFill>
              </a:defRPr>
            </a:lvl9pPr>
          </a:lstStyle>
          <a:p/>
        </p:txBody>
      </p:sp>
      <p:sp>
        <p:nvSpPr>
          <p:cNvPr id="86" name="Google Shape;86;p19"/>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87" name="Shape 87"/>
        <p:cNvGrpSpPr/>
        <p:nvPr/>
      </p:nvGrpSpPr>
      <p:grpSpPr>
        <a:xfrm>
          <a:off x="0" y="0"/>
          <a:ext cx="0" cy="0"/>
          <a:chOff x="0" y="0"/>
          <a:chExt cx="0" cy="0"/>
        </a:xfrm>
      </p:grpSpPr>
      <p:sp>
        <p:nvSpPr>
          <p:cNvPr id="88" name="Google Shape;88;p20"/>
          <p:cNvSpPr txBox="1"/>
          <p:nvPr>
            <p:ph type="title"/>
          </p:nvPr>
        </p:nvSpPr>
        <p:spPr>
          <a:xfrm>
            <a:off x="490250" y="488250"/>
            <a:ext cx="6227100" cy="4090800"/>
          </a:xfrm>
          <a:prstGeom prst="rect">
            <a:avLst/>
          </a:prstGeom>
        </p:spPr>
        <p:txBody>
          <a:bodyPr anchorCtr="0" anchor="ctr" bIns="91425" lIns="91425" spcFirstLastPara="1" rIns="91425" wrap="square" tIns="91425">
            <a:normAutofit/>
          </a:bodyPr>
          <a:lstStyle>
            <a:lvl1pPr lvl="0" rtl="0">
              <a:spcBef>
                <a:spcPts val="0"/>
              </a:spcBef>
              <a:spcAft>
                <a:spcPts val="0"/>
              </a:spcAft>
              <a:buSzPts val="6000"/>
              <a:buNone/>
              <a:defRPr sz="6000"/>
            </a:lvl1pPr>
            <a:lvl2pPr lvl="1" rtl="0">
              <a:spcBef>
                <a:spcPts val="0"/>
              </a:spcBef>
              <a:spcAft>
                <a:spcPts val="0"/>
              </a:spcAft>
              <a:buSzPts val="6000"/>
              <a:buNone/>
              <a:defRPr sz="6000"/>
            </a:lvl2pPr>
            <a:lvl3pPr lvl="2" rtl="0">
              <a:spcBef>
                <a:spcPts val="0"/>
              </a:spcBef>
              <a:spcAft>
                <a:spcPts val="0"/>
              </a:spcAft>
              <a:buSzPts val="6000"/>
              <a:buNone/>
              <a:defRPr sz="6000"/>
            </a:lvl3pPr>
            <a:lvl4pPr lvl="3" rtl="0">
              <a:spcBef>
                <a:spcPts val="0"/>
              </a:spcBef>
              <a:spcAft>
                <a:spcPts val="0"/>
              </a:spcAft>
              <a:buSzPts val="6000"/>
              <a:buNone/>
              <a:defRPr sz="6000"/>
            </a:lvl4pPr>
            <a:lvl5pPr lvl="4" rtl="0">
              <a:spcBef>
                <a:spcPts val="0"/>
              </a:spcBef>
              <a:spcAft>
                <a:spcPts val="0"/>
              </a:spcAft>
              <a:buSzPts val="6000"/>
              <a:buNone/>
              <a:defRPr sz="6000"/>
            </a:lvl5pPr>
            <a:lvl6pPr lvl="5" rtl="0">
              <a:spcBef>
                <a:spcPts val="0"/>
              </a:spcBef>
              <a:spcAft>
                <a:spcPts val="0"/>
              </a:spcAft>
              <a:buSzPts val="6000"/>
              <a:buNone/>
              <a:defRPr sz="6000"/>
            </a:lvl6pPr>
            <a:lvl7pPr lvl="6" rtl="0">
              <a:spcBef>
                <a:spcPts val="0"/>
              </a:spcBef>
              <a:spcAft>
                <a:spcPts val="0"/>
              </a:spcAft>
              <a:buSzPts val="6000"/>
              <a:buNone/>
              <a:defRPr sz="6000"/>
            </a:lvl7pPr>
            <a:lvl8pPr lvl="7" rtl="0">
              <a:spcBef>
                <a:spcPts val="0"/>
              </a:spcBef>
              <a:spcAft>
                <a:spcPts val="0"/>
              </a:spcAft>
              <a:buSzPts val="6000"/>
              <a:buNone/>
              <a:defRPr sz="6000"/>
            </a:lvl8pPr>
            <a:lvl9pPr lvl="8" rtl="0">
              <a:spcBef>
                <a:spcPts val="0"/>
              </a:spcBef>
              <a:spcAft>
                <a:spcPts val="0"/>
              </a:spcAft>
              <a:buSzPts val="6000"/>
              <a:buNone/>
              <a:defRPr sz="6000"/>
            </a:lvl9pPr>
          </a:lstStyle>
          <a:p/>
        </p:txBody>
      </p:sp>
      <p:sp>
        <p:nvSpPr>
          <p:cNvPr id="89" name="Google Shape;89;p20"/>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0" name="Shape 90"/>
        <p:cNvGrpSpPr/>
        <p:nvPr/>
      </p:nvGrpSpPr>
      <p:grpSpPr>
        <a:xfrm>
          <a:off x="0" y="0"/>
          <a:ext cx="0" cy="0"/>
          <a:chOff x="0" y="0"/>
          <a:chExt cx="0" cy="0"/>
        </a:xfrm>
      </p:grpSpPr>
      <p:sp>
        <p:nvSpPr>
          <p:cNvPr id="91" name="Google Shape;91;p21"/>
          <p:cNvSpPr/>
          <p:nvPr/>
        </p:nvSpPr>
        <p:spPr>
          <a:xfrm flipH="1">
            <a:off x="0" y="0"/>
            <a:ext cx="45720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21"/>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1"/>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rtl="0" algn="ctr">
              <a:spcBef>
                <a:spcPts val="0"/>
              </a:spcBef>
              <a:spcAft>
                <a:spcPts val="0"/>
              </a:spcAft>
              <a:buClr>
                <a:schemeClr val="dk2"/>
              </a:buClr>
              <a:buSzPts val="4200"/>
              <a:buNone/>
              <a:defRPr sz="4200">
                <a:solidFill>
                  <a:schemeClr val="dk2"/>
                </a:solidFill>
              </a:defRPr>
            </a:lvl1pPr>
            <a:lvl2pPr lvl="1" rtl="0" algn="ctr">
              <a:spcBef>
                <a:spcPts val="0"/>
              </a:spcBef>
              <a:spcAft>
                <a:spcPts val="0"/>
              </a:spcAft>
              <a:buClr>
                <a:schemeClr val="dk2"/>
              </a:buClr>
              <a:buSzPts val="4200"/>
              <a:buNone/>
              <a:defRPr sz="4200">
                <a:solidFill>
                  <a:schemeClr val="dk2"/>
                </a:solidFill>
              </a:defRPr>
            </a:lvl2pPr>
            <a:lvl3pPr lvl="2" rtl="0" algn="ctr">
              <a:spcBef>
                <a:spcPts val="0"/>
              </a:spcBef>
              <a:spcAft>
                <a:spcPts val="0"/>
              </a:spcAft>
              <a:buClr>
                <a:schemeClr val="dk2"/>
              </a:buClr>
              <a:buSzPts val="4200"/>
              <a:buNone/>
              <a:defRPr sz="4200">
                <a:solidFill>
                  <a:schemeClr val="dk2"/>
                </a:solidFill>
              </a:defRPr>
            </a:lvl3pPr>
            <a:lvl4pPr lvl="3" rtl="0" algn="ctr">
              <a:spcBef>
                <a:spcPts val="0"/>
              </a:spcBef>
              <a:spcAft>
                <a:spcPts val="0"/>
              </a:spcAft>
              <a:buClr>
                <a:schemeClr val="dk2"/>
              </a:buClr>
              <a:buSzPts val="4200"/>
              <a:buNone/>
              <a:defRPr sz="4200">
                <a:solidFill>
                  <a:schemeClr val="dk2"/>
                </a:solidFill>
              </a:defRPr>
            </a:lvl4pPr>
            <a:lvl5pPr lvl="4" rtl="0" algn="ctr">
              <a:spcBef>
                <a:spcPts val="0"/>
              </a:spcBef>
              <a:spcAft>
                <a:spcPts val="0"/>
              </a:spcAft>
              <a:buClr>
                <a:schemeClr val="dk2"/>
              </a:buClr>
              <a:buSzPts val="4200"/>
              <a:buNone/>
              <a:defRPr sz="4200">
                <a:solidFill>
                  <a:schemeClr val="dk2"/>
                </a:solidFill>
              </a:defRPr>
            </a:lvl5pPr>
            <a:lvl6pPr lvl="5" rtl="0" algn="ctr">
              <a:spcBef>
                <a:spcPts val="0"/>
              </a:spcBef>
              <a:spcAft>
                <a:spcPts val="0"/>
              </a:spcAft>
              <a:buClr>
                <a:schemeClr val="dk2"/>
              </a:buClr>
              <a:buSzPts val="4200"/>
              <a:buNone/>
              <a:defRPr sz="4200">
                <a:solidFill>
                  <a:schemeClr val="dk2"/>
                </a:solidFill>
              </a:defRPr>
            </a:lvl6pPr>
            <a:lvl7pPr lvl="6" rtl="0" algn="ctr">
              <a:spcBef>
                <a:spcPts val="0"/>
              </a:spcBef>
              <a:spcAft>
                <a:spcPts val="0"/>
              </a:spcAft>
              <a:buClr>
                <a:schemeClr val="dk2"/>
              </a:buClr>
              <a:buSzPts val="4200"/>
              <a:buNone/>
              <a:defRPr sz="4200">
                <a:solidFill>
                  <a:schemeClr val="dk2"/>
                </a:solidFill>
              </a:defRPr>
            </a:lvl7pPr>
            <a:lvl8pPr lvl="7" rtl="0" algn="ctr">
              <a:spcBef>
                <a:spcPts val="0"/>
              </a:spcBef>
              <a:spcAft>
                <a:spcPts val="0"/>
              </a:spcAft>
              <a:buClr>
                <a:schemeClr val="dk2"/>
              </a:buClr>
              <a:buSzPts val="4200"/>
              <a:buNone/>
              <a:defRPr sz="4200">
                <a:solidFill>
                  <a:schemeClr val="dk2"/>
                </a:solidFill>
              </a:defRPr>
            </a:lvl8pPr>
            <a:lvl9pPr lvl="8" rtl="0" algn="ctr">
              <a:spcBef>
                <a:spcPts val="0"/>
              </a:spcBef>
              <a:spcAft>
                <a:spcPts val="0"/>
              </a:spcAft>
              <a:buClr>
                <a:schemeClr val="dk2"/>
              </a:buClr>
              <a:buSzPts val="4200"/>
              <a:buNone/>
              <a:defRPr sz="4200">
                <a:solidFill>
                  <a:schemeClr val="dk2"/>
                </a:solidFill>
              </a:defRPr>
            </a:lvl9pPr>
          </a:lstStyle>
          <a:p/>
        </p:txBody>
      </p:sp>
      <p:sp>
        <p:nvSpPr>
          <p:cNvPr id="94" name="Google Shape;94;p21"/>
          <p:cNvSpPr txBox="1"/>
          <p:nvPr>
            <p:ph idx="1" type="subTitle"/>
          </p:nvPr>
        </p:nvSpPr>
        <p:spPr>
          <a:xfrm>
            <a:off x="265500" y="2779467"/>
            <a:ext cx="4045200" cy="12351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95" name="Google Shape;95;p21"/>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rtl="0">
              <a:spcBef>
                <a:spcPts val="0"/>
              </a:spcBef>
              <a:spcAft>
                <a:spcPts val="0"/>
              </a:spcAft>
              <a:buClr>
                <a:schemeClr val="lt1"/>
              </a:buClr>
              <a:buSzPts val="1800"/>
              <a:buChar char="●"/>
              <a:defRPr>
                <a:solidFill>
                  <a:schemeClr val="lt1"/>
                </a:solidFill>
              </a:defRPr>
            </a:lvl1pPr>
            <a:lvl2pPr indent="-317500" lvl="1" marL="914400" rtl="0">
              <a:spcBef>
                <a:spcPts val="0"/>
              </a:spcBef>
              <a:spcAft>
                <a:spcPts val="0"/>
              </a:spcAft>
              <a:buClr>
                <a:schemeClr val="lt1"/>
              </a:buClr>
              <a:buSzPts val="1400"/>
              <a:buChar char="○"/>
              <a:defRPr>
                <a:solidFill>
                  <a:schemeClr val="lt1"/>
                </a:solidFill>
              </a:defRPr>
            </a:lvl2pPr>
            <a:lvl3pPr indent="-317500" lvl="2" marL="1371600" rtl="0">
              <a:spcBef>
                <a:spcPts val="0"/>
              </a:spcBef>
              <a:spcAft>
                <a:spcPts val="0"/>
              </a:spcAft>
              <a:buClr>
                <a:schemeClr val="lt1"/>
              </a:buClr>
              <a:buSzPts val="1400"/>
              <a:buChar char="■"/>
              <a:defRPr>
                <a:solidFill>
                  <a:schemeClr val="lt1"/>
                </a:solidFill>
              </a:defRPr>
            </a:lvl3pPr>
            <a:lvl4pPr indent="-317500" lvl="3" marL="1828800" rtl="0">
              <a:spcBef>
                <a:spcPts val="0"/>
              </a:spcBef>
              <a:spcAft>
                <a:spcPts val="0"/>
              </a:spcAft>
              <a:buClr>
                <a:schemeClr val="lt1"/>
              </a:buClr>
              <a:buSzPts val="1400"/>
              <a:buChar char="●"/>
              <a:defRPr>
                <a:solidFill>
                  <a:schemeClr val="lt1"/>
                </a:solidFill>
              </a:defRPr>
            </a:lvl4pPr>
            <a:lvl5pPr indent="-317500" lvl="4" marL="2286000" rtl="0">
              <a:spcBef>
                <a:spcPts val="0"/>
              </a:spcBef>
              <a:spcAft>
                <a:spcPts val="0"/>
              </a:spcAft>
              <a:buClr>
                <a:schemeClr val="lt1"/>
              </a:buClr>
              <a:buSzPts val="1400"/>
              <a:buChar char="○"/>
              <a:defRPr>
                <a:solidFill>
                  <a:schemeClr val="lt1"/>
                </a:solidFill>
              </a:defRPr>
            </a:lvl5pPr>
            <a:lvl6pPr indent="-317500" lvl="5" marL="2743200" rtl="0">
              <a:spcBef>
                <a:spcPts val="0"/>
              </a:spcBef>
              <a:spcAft>
                <a:spcPts val="0"/>
              </a:spcAft>
              <a:buClr>
                <a:schemeClr val="lt1"/>
              </a:buClr>
              <a:buSzPts val="1400"/>
              <a:buChar char="■"/>
              <a:defRPr>
                <a:solidFill>
                  <a:schemeClr val="lt1"/>
                </a:solidFill>
              </a:defRPr>
            </a:lvl6pPr>
            <a:lvl7pPr indent="-317500" lvl="6" marL="3200400" rtl="0">
              <a:spcBef>
                <a:spcPts val="0"/>
              </a:spcBef>
              <a:spcAft>
                <a:spcPts val="0"/>
              </a:spcAft>
              <a:buClr>
                <a:schemeClr val="lt1"/>
              </a:buClr>
              <a:buSzPts val="1400"/>
              <a:buChar char="●"/>
              <a:defRPr>
                <a:solidFill>
                  <a:schemeClr val="lt1"/>
                </a:solidFill>
              </a:defRPr>
            </a:lvl7pPr>
            <a:lvl8pPr indent="-317500" lvl="7" marL="3657600" rtl="0">
              <a:spcBef>
                <a:spcPts val="0"/>
              </a:spcBef>
              <a:spcAft>
                <a:spcPts val="0"/>
              </a:spcAft>
              <a:buClr>
                <a:schemeClr val="lt1"/>
              </a:buClr>
              <a:buSzPts val="1400"/>
              <a:buChar char="○"/>
              <a:defRPr>
                <a:solidFill>
                  <a:schemeClr val="lt1"/>
                </a:solidFill>
              </a:defRPr>
            </a:lvl8pPr>
            <a:lvl9pPr indent="-317500" lvl="8" marL="4114800" rtl="0">
              <a:spcBef>
                <a:spcPts val="0"/>
              </a:spcBef>
              <a:spcAft>
                <a:spcPts val="0"/>
              </a:spcAft>
              <a:buClr>
                <a:schemeClr val="lt1"/>
              </a:buClr>
              <a:buSzPts val="1400"/>
              <a:buChar char="■"/>
              <a:defRPr>
                <a:solidFill>
                  <a:schemeClr val="lt1"/>
                </a:solidFill>
              </a:defRPr>
            </a:lvl9pPr>
          </a:lstStyle>
          <a:p/>
        </p:txBody>
      </p:sp>
      <p:sp>
        <p:nvSpPr>
          <p:cNvPr id="96" name="Google Shape;96;p21"/>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7" name="Shape 97"/>
        <p:cNvGrpSpPr/>
        <p:nvPr/>
      </p:nvGrpSpPr>
      <p:grpSpPr>
        <a:xfrm>
          <a:off x="0" y="0"/>
          <a:ext cx="0" cy="0"/>
          <a:chOff x="0" y="0"/>
          <a:chExt cx="0" cy="0"/>
        </a:xfrm>
      </p:grpSpPr>
      <p:sp>
        <p:nvSpPr>
          <p:cNvPr id="98" name="Google Shape;98;p22"/>
          <p:cNvSpPr txBox="1"/>
          <p:nvPr/>
        </p:nvSpPr>
        <p:spPr>
          <a:xfrm flipH="1" rot="10800000">
            <a:off x="0" y="0"/>
            <a:ext cx="9144000" cy="4695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2"/>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22"/>
          <p:cNvSpPr txBox="1"/>
          <p:nvPr>
            <p:ph idx="1" type="body"/>
          </p:nvPr>
        </p:nvSpPr>
        <p:spPr>
          <a:xfrm>
            <a:off x="57150" y="4696825"/>
            <a:ext cx="8382000" cy="446700"/>
          </a:xfrm>
          <a:prstGeom prst="rect">
            <a:avLst/>
          </a:prstGeom>
        </p:spPr>
        <p:txBody>
          <a:bodyPr anchorCtr="0" anchor="ctr" bIns="91425" lIns="91425" spcFirstLastPara="1" rIns="91425" wrap="square" tIns="91425">
            <a:normAutofit/>
          </a:bodyPr>
          <a:lstStyle>
            <a:lvl1pPr indent="-228600" lvl="0" marL="457200" rtl="0">
              <a:lnSpc>
                <a:spcPct val="100000"/>
              </a:lnSpc>
              <a:spcBef>
                <a:spcPts val="0"/>
              </a:spcBef>
              <a:spcAft>
                <a:spcPts val="0"/>
              </a:spcAft>
              <a:buClr>
                <a:schemeClr val="lt1"/>
              </a:buClr>
              <a:buSzPts val="1200"/>
              <a:buNone/>
              <a:defRPr sz="1200">
                <a:solidFill>
                  <a:schemeClr val="lt1"/>
                </a:solidFill>
              </a:defRPr>
            </a:lvl1pPr>
          </a:lstStyle>
          <a:p/>
        </p:txBody>
      </p:sp>
      <p:sp>
        <p:nvSpPr>
          <p:cNvPr id="101" name="Google Shape;101;p22"/>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4"/>
        </a:solidFill>
      </p:bgPr>
    </p:bg>
    <p:spTree>
      <p:nvGrpSpPr>
        <p:cNvPr id="102" name="Shape 102"/>
        <p:cNvGrpSpPr/>
        <p:nvPr/>
      </p:nvGrpSpPr>
      <p:grpSpPr>
        <a:xfrm>
          <a:off x="0" y="0"/>
          <a:ext cx="0" cy="0"/>
          <a:chOff x="0" y="0"/>
          <a:chExt cx="0" cy="0"/>
        </a:xfrm>
      </p:grpSpPr>
      <p:sp>
        <p:nvSpPr>
          <p:cNvPr id="103" name="Google Shape;103;p23"/>
          <p:cNvSpPr txBox="1"/>
          <p:nvPr>
            <p:ph hasCustomPrompt="1" type="title"/>
          </p:nvPr>
        </p:nvSpPr>
        <p:spPr>
          <a:xfrm>
            <a:off x="475500" y="1258525"/>
            <a:ext cx="8222100" cy="1963500"/>
          </a:xfrm>
          <a:prstGeom prst="rect">
            <a:avLst/>
          </a:prstGeom>
        </p:spPr>
        <p:txBody>
          <a:bodyPr anchorCtr="0" anchor="b" bIns="91425" lIns="91425" spcFirstLastPara="1" rIns="91425" wrap="square" tIns="91425">
            <a:normAutofit/>
          </a:bodyPr>
          <a:lstStyle>
            <a:lvl1pPr lvl="0" rtl="0" algn="ctr">
              <a:spcBef>
                <a:spcPts val="0"/>
              </a:spcBef>
              <a:spcAft>
                <a:spcPts val="0"/>
              </a:spcAft>
              <a:buClr>
                <a:schemeClr val="dk2"/>
              </a:buClr>
              <a:buSzPts val="12000"/>
              <a:buNone/>
              <a:defRPr sz="12000">
                <a:solidFill>
                  <a:schemeClr val="dk2"/>
                </a:solidFill>
              </a:defRPr>
            </a:lvl1pPr>
            <a:lvl2pPr lvl="1" rtl="0" algn="ctr">
              <a:spcBef>
                <a:spcPts val="0"/>
              </a:spcBef>
              <a:spcAft>
                <a:spcPts val="0"/>
              </a:spcAft>
              <a:buClr>
                <a:schemeClr val="dk2"/>
              </a:buClr>
              <a:buSzPts val="12000"/>
              <a:buNone/>
              <a:defRPr sz="12000">
                <a:solidFill>
                  <a:schemeClr val="dk2"/>
                </a:solidFill>
              </a:defRPr>
            </a:lvl2pPr>
            <a:lvl3pPr lvl="2" rtl="0" algn="ctr">
              <a:spcBef>
                <a:spcPts val="0"/>
              </a:spcBef>
              <a:spcAft>
                <a:spcPts val="0"/>
              </a:spcAft>
              <a:buClr>
                <a:schemeClr val="dk2"/>
              </a:buClr>
              <a:buSzPts val="12000"/>
              <a:buNone/>
              <a:defRPr sz="12000">
                <a:solidFill>
                  <a:schemeClr val="dk2"/>
                </a:solidFill>
              </a:defRPr>
            </a:lvl3pPr>
            <a:lvl4pPr lvl="3" rtl="0" algn="ctr">
              <a:spcBef>
                <a:spcPts val="0"/>
              </a:spcBef>
              <a:spcAft>
                <a:spcPts val="0"/>
              </a:spcAft>
              <a:buClr>
                <a:schemeClr val="dk2"/>
              </a:buClr>
              <a:buSzPts val="12000"/>
              <a:buNone/>
              <a:defRPr sz="12000">
                <a:solidFill>
                  <a:schemeClr val="dk2"/>
                </a:solidFill>
              </a:defRPr>
            </a:lvl4pPr>
            <a:lvl5pPr lvl="4" rtl="0" algn="ctr">
              <a:spcBef>
                <a:spcPts val="0"/>
              </a:spcBef>
              <a:spcAft>
                <a:spcPts val="0"/>
              </a:spcAft>
              <a:buClr>
                <a:schemeClr val="dk2"/>
              </a:buClr>
              <a:buSzPts val="12000"/>
              <a:buNone/>
              <a:defRPr sz="12000">
                <a:solidFill>
                  <a:schemeClr val="dk2"/>
                </a:solidFill>
              </a:defRPr>
            </a:lvl5pPr>
            <a:lvl6pPr lvl="5" rtl="0" algn="ctr">
              <a:spcBef>
                <a:spcPts val="0"/>
              </a:spcBef>
              <a:spcAft>
                <a:spcPts val="0"/>
              </a:spcAft>
              <a:buClr>
                <a:schemeClr val="dk2"/>
              </a:buClr>
              <a:buSzPts val="12000"/>
              <a:buNone/>
              <a:defRPr sz="12000">
                <a:solidFill>
                  <a:schemeClr val="dk2"/>
                </a:solidFill>
              </a:defRPr>
            </a:lvl6pPr>
            <a:lvl7pPr lvl="6" rtl="0" algn="ctr">
              <a:spcBef>
                <a:spcPts val="0"/>
              </a:spcBef>
              <a:spcAft>
                <a:spcPts val="0"/>
              </a:spcAft>
              <a:buClr>
                <a:schemeClr val="dk2"/>
              </a:buClr>
              <a:buSzPts val="12000"/>
              <a:buNone/>
              <a:defRPr sz="12000">
                <a:solidFill>
                  <a:schemeClr val="dk2"/>
                </a:solidFill>
              </a:defRPr>
            </a:lvl7pPr>
            <a:lvl8pPr lvl="7" rtl="0" algn="ctr">
              <a:spcBef>
                <a:spcPts val="0"/>
              </a:spcBef>
              <a:spcAft>
                <a:spcPts val="0"/>
              </a:spcAft>
              <a:buClr>
                <a:schemeClr val="dk2"/>
              </a:buClr>
              <a:buSzPts val="12000"/>
              <a:buNone/>
              <a:defRPr sz="12000">
                <a:solidFill>
                  <a:schemeClr val="dk2"/>
                </a:solidFill>
              </a:defRPr>
            </a:lvl8pPr>
            <a:lvl9pPr lvl="8" rtl="0" algn="ctr">
              <a:spcBef>
                <a:spcPts val="0"/>
              </a:spcBef>
              <a:spcAft>
                <a:spcPts val="0"/>
              </a:spcAft>
              <a:buClr>
                <a:schemeClr val="dk2"/>
              </a:buClr>
              <a:buSzPts val="12000"/>
              <a:buNone/>
              <a:defRPr sz="12000">
                <a:solidFill>
                  <a:schemeClr val="dk2"/>
                </a:solidFill>
              </a:defRPr>
            </a:lvl9pPr>
          </a:lstStyle>
          <a:p>
            <a:r>
              <a:t>xx%</a:t>
            </a:r>
          </a:p>
        </p:txBody>
      </p:sp>
      <p:sp>
        <p:nvSpPr>
          <p:cNvPr id="104" name="Google Shape;104;p23"/>
          <p:cNvSpPr txBox="1"/>
          <p:nvPr>
            <p:ph idx="1" type="body"/>
          </p:nvPr>
        </p:nvSpPr>
        <p:spPr>
          <a:xfrm>
            <a:off x="475500" y="3304625"/>
            <a:ext cx="8222100" cy="1300800"/>
          </a:xfrm>
          <a:prstGeom prst="rect">
            <a:avLst/>
          </a:prstGeom>
        </p:spPr>
        <p:txBody>
          <a:bodyPr anchorCtr="0" anchor="t" bIns="91425" lIns="91425" spcFirstLastPara="1" rIns="91425" wrap="square" tIns="91425">
            <a:normAutofit/>
          </a:bodyPr>
          <a:lstStyle>
            <a:lvl1pPr indent="-342900" lvl="0" marL="457200" rtl="0" algn="ctr">
              <a:spcBef>
                <a:spcPts val="0"/>
              </a:spcBef>
              <a:spcAft>
                <a:spcPts val="0"/>
              </a:spcAft>
              <a:buSzPts val="1800"/>
              <a:buChar char="●"/>
              <a:defRPr/>
            </a:lvl1pPr>
            <a:lvl2pPr indent="-317500" lvl="1" marL="914400" rtl="0" algn="ctr">
              <a:spcBef>
                <a:spcPts val="0"/>
              </a:spcBef>
              <a:spcAft>
                <a:spcPts val="0"/>
              </a:spcAft>
              <a:buSzPts val="1400"/>
              <a:buChar char="○"/>
              <a:defRPr/>
            </a:lvl2pPr>
            <a:lvl3pPr indent="-317500" lvl="2" marL="1371600" rtl="0" algn="ctr">
              <a:spcBef>
                <a:spcPts val="0"/>
              </a:spcBef>
              <a:spcAft>
                <a:spcPts val="0"/>
              </a:spcAft>
              <a:buSzPts val="1400"/>
              <a:buChar char="■"/>
              <a:defRPr/>
            </a:lvl3pPr>
            <a:lvl4pPr indent="-317500" lvl="3" marL="1828800" rtl="0" algn="ctr">
              <a:spcBef>
                <a:spcPts val="0"/>
              </a:spcBef>
              <a:spcAft>
                <a:spcPts val="0"/>
              </a:spcAft>
              <a:buSzPts val="1400"/>
              <a:buChar char="●"/>
              <a:defRPr/>
            </a:lvl4pPr>
            <a:lvl5pPr indent="-317500" lvl="4" marL="2286000" rtl="0" algn="ctr">
              <a:spcBef>
                <a:spcPts val="0"/>
              </a:spcBef>
              <a:spcAft>
                <a:spcPts val="0"/>
              </a:spcAft>
              <a:buSzPts val="1400"/>
              <a:buChar char="○"/>
              <a:defRPr/>
            </a:lvl5pPr>
            <a:lvl6pPr indent="-317500" lvl="5" marL="2743200" rtl="0" algn="ctr">
              <a:spcBef>
                <a:spcPts val="0"/>
              </a:spcBef>
              <a:spcAft>
                <a:spcPts val="0"/>
              </a:spcAft>
              <a:buSzPts val="1400"/>
              <a:buChar char="■"/>
              <a:defRPr/>
            </a:lvl6pPr>
            <a:lvl7pPr indent="-317500" lvl="6" marL="3200400" rtl="0" algn="ctr">
              <a:spcBef>
                <a:spcPts val="0"/>
              </a:spcBef>
              <a:spcAft>
                <a:spcPts val="0"/>
              </a:spcAft>
              <a:buSzPts val="1400"/>
              <a:buChar char="●"/>
              <a:defRPr/>
            </a:lvl7pPr>
            <a:lvl8pPr indent="-317500" lvl="7" marL="3657600" rtl="0" algn="ctr">
              <a:spcBef>
                <a:spcPts val="0"/>
              </a:spcBef>
              <a:spcAft>
                <a:spcPts val="0"/>
              </a:spcAft>
              <a:buSzPts val="1400"/>
              <a:buChar char="○"/>
              <a:defRPr/>
            </a:lvl8pPr>
            <a:lvl9pPr indent="-317500" lvl="8" marL="4114800" rtl="0" algn="ctr">
              <a:spcBef>
                <a:spcPts val="0"/>
              </a:spcBef>
              <a:spcAft>
                <a:spcPts val="0"/>
              </a:spcAft>
              <a:buSzPts val="1400"/>
              <a:buChar char="■"/>
              <a:defRPr/>
            </a:lvl9pPr>
          </a:lstStyle>
          <a:p/>
        </p:txBody>
      </p:sp>
      <p:sp>
        <p:nvSpPr>
          <p:cNvPr id="105" name="Google Shape;105;p23"/>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4"/>
        </a:solidFill>
      </p:bgPr>
    </p:bg>
    <p:spTree>
      <p:nvGrpSpPr>
        <p:cNvPr id="106" name="Shape 106"/>
        <p:cNvGrpSpPr/>
        <p:nvPr/>
      </p:nvGrpSpPr>
      <p:grpSpPr>
        <a:xfrm>
          <a:off x="0" y="0"/>
          <a:ext cx="0" cy="0"/>
          <a:chOff x="0" y="0"/>
          <a:chExt cx="0" cy="0"/>
        </a:xfrm>
      </p:grpSpPr>
      <p:sp>
        <p:nvSpPr>
          <p:cNvPr id="107" name="Google Shape;107;p24"/>
          <p:cNvSpPr txBox="1"/>
          <p:nvPr>
            <p:ph idx="12" type="sldNum"/>
          </p:nvPr>
        </p:nvSpPr>
        <p:spPr>
          <a:xfrm>
            <a:off x="8523541" y="4695623"/>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terial">
    <p:bg>
      <p:bgPr>
        <a:solidFill>
          <a:schemeClr val="dk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471900" y="738725"/>
            <a:ext cx="8222100" cy="767700"/>
          </a:xfrm>
          <a:prstGeom prst="rect">
            <a:avLst/>
          </a:prstGeom>
          <a:noFill/>
          <a:ln>
            <a:noFill/>
          </a:ln>
        </p:spPr>
        <p:txBody>
          <a:bodyPr anchorCtr="0" anchor="b" bIns="91425" lIns="91425" spcFirstLastPara="1" rIns="91425" wrap="square" tIns="91425">
            <a:normAutofit/>
          </a:bodyPr>
          <a:lstStyle>
            <a:lvl1pPr lvl="0"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rt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p:txBody>
      </p:sp>
      <p:sp>
        <p:nvSpPr>
          <p:cNvPr id="52" name="Google Shape;52;p13"/>
          <p:cNvSpPr txBox="1"/>
          <p:nvPr>
            <p:ph idx="1" type="body"/>
          </p:nvPr>
        </p:nvSpPr>
        <p:spPr>
          <a:xfrm>
            <a:off x="471900" y="1919075"/>
            <a:ext cx="8222100" cy="2710200"/>
          </a:xfrm>
          <a:prstGeom prst="rect">
            <a:avLst/>
          </a:prstGeom>
          <a:noFill/>
          <a:ln>
            <a:noFill/>
          </a:ln>
        </p:spPr>
        <p:txBody>
          <a:bodyPr anchorCtr="0" anchor="t" bIns="91425" lIns="91425" spcFirstLastPara="1" rIns="91425" wrap="square" tIns="91425">
            <a:normAutofit/>
          </a:bodyPr>
          <a:lstStyle>
            <a:lvl1pPr indent="-342900" lvl="0" marL="457200" rtl="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rtl="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9pPr>
          </a:lstStyle>
          <a:p/>
        </p:txBody>
      </p:sp>
      <p:sp>
        <p:nvSpPr>
          <p:cNvPr id="53" name="Google Shape;53;p13"/>
          <p:cNvSpPr txBox="1"/>
          <p:nvPr>
            <p:ph idx="12" type="sldNum"/>
          </p:nvPr>
        </p:nvSpPr>
        <p:spPr>
          <a:xfrm>
            <a:off x="8523541" y="4695623"/>
            <a:ext cx="548700" cy="393600"/>
          </a:xfrm>
          <a:prstGeom prst="rect">
            <a:avLst/>
          </a:prstGeom>
          <a:noFill/>
          <a:ln>
            <a:noFill/>
          </a:ln>
        </p:spPr>
        <p:txBody>
          <a:bodyPr anchorCtr="0" anchor="ctr" bIns="91425" lIns="91425" spcFirstLastPara="1" rIns="91425" wrap="square" tIns="91425">
            <a:normAutofit/>
          </a:bodyPr>
          <a:lstStyle>
            <a:lvl1pPr lvl="0" rtl="0" algn="r">
              <a:buNone/>
              <a:defRPr sz="1000">
                <a:solidFill>
                  <a:schemeClr val="lt2"/>
                </a:solidFill>
                <a:latin typeface="Roboto"/>
                <a:ea typeface="Roboto"/>
                <a:cs typeface="Roboto"/>
                <a:sym typeface="Roboto"/>
              </a:defRPr>
            </a:lvl1pPr>
            <a:lvl2pPr lvl="1" rtl="0" algn="r">
              <a:buNone/>
              <a:defRPr sz="1000">
                <a:solidFill>
                  <a:schemeClr val="lt2"/>
                </a:solidFill>
                <a:latin typeface="Roboto"/>
                <a:ea typeface="Roboto"/>
                <a:cs typeface="Roboto"/>
                <a:sym typeface="Roboto"/>
              </a:defRPr>
            </a:lvl2pPr>
            <a:lvl3pPr lvl="2" rtl="0" algn="r">
              <a:buNone/>
              <a:defRPr sz="1000">
                <a:solidFill>
                  <a:schemeClr val="lt2"/>
                </a:solidFill>
                <a:latin typeface="Roboto"/>
                <a:ea typeface="Roboto"/>
                <a:cs typeface="Roboto"/>
                <a:sym typeface="Roboto"/>
              </a:defRPr>
            </a:lvl3pPr>
            <a:lvl4pPr lvl="3" rtl="0" algn="r">
              <a:buNone/>
              <a:defRPr sz="1000">
                <a:solidFill>
                  <a:schemeClr val="lt2"/>
                </a:solidFill>
                <a:latin typeface="Roboto"/>
                <a:ea typeface="Roboto"/>
                <a:cs typeface="Roboto"/>
                <a:sym typeface="Roboto"/>
              </a:defRPr>
            </a:lvl4pPr>
            <a:lvl5pPr lvl="4" rtl="0" algn="r">
              <a:buNone/>
              <a:defRPr sz="1000">
                <a:solidFill>
                  <a:schemeClr val="lt2"/>
                </a:solidFill>
                <a:latin typeface="Roboto"/>
                <a:ea typeface="Roboto"/>
                <a:cs typeface="Roboto"/>
                <a:sym typeface="Roboto"/>
              </a:defRPr>
            </a:lvl5pPr>
            <a:lvl6pPr lvl="5" rtl="0" algn="r">
              <a:buNone/>
              <a:defRPr sz="1000">
                <a:solidFill>
                  <a:schemeClr val="lt2"/>
                </a:solidFill>
                <a:latin typeface="Roboto"/>
                <a:ea typeface="Roboto"/>
                <a:cs typeface="Roboto"/>
                <a:sym typeface="Roboto"/>
              </a:defRPr>
            </a:lvl6pPr>
            <a:lvl7pPr lvl="6" rtl="0" algn="r">
              <a:buNone/>
              <a:defRPr sz="1000">
                <a:solidFill>
                  <a:schemeClr val="lt2"/>
                </a:solidFill>
                <a:latin typeface="Roboto"/>
                <a:ea typeface="Roboto"/>
                <a:cs typeface="Roboto"/>
                <a:sym typeface="Roboto"/>
              </a:defRPr>
            </a:lvl7pPr>
            <a:lvl8pPr lvl="7" rtl="0" algn="r">
              <a:buNone/>
              <a:defRPr sz="1000">
                <a:solidFill>
                  <a:schemeClr val="lt2"/>
                </a:solidFill>
                <a:latin typeface="Roboto"/>
                <a:ea typeface="Roboto"/>
                <a:cs typeface="Roboto"/>
                <a:sym typeface="Roboto"/>
              </a:defRPr>
            </a:lvl8pPr>
            <a:lvl9pPr lvl="8" rtl="0" algn="r">
              <a:buNone/>
              <a:defRPr sz="1000">
                <a:solidFill>
                  <a:schemeClr val="lt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 Id="rId3" Type="http://schemas.openxmlformats.org/officeDocument/2006/relationships/hyperlink" Target="https://www.olympianswimclub.com/events" TargetMode="Externa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8.xml"/><Relationship Id="rId3" Type="http://schemas.openxmlformats.org/officeDocument/2006/relationships/hyperlink" Target="mailto:bingos@olympianswimclub.com"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 Id="rId3" Type="http://schemas.openxmlformats.org/officeDocument/2006/relationships/hyperlink" Target="https://blob.poolq.net/osc/files/updated-olympian-swim-club-2025-26-swim-season-fee-schedule.pdf"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xml"/><Relationship Id="rId3" Type="http://schemas.openxmlformats.org/officeDocument/2006/relationships/hyperlink" Target="https://poolq.blob.core.windows.net/osc/files/fee-schedule-2324-pdf"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hyperlink" Target="mailto:fundraising@olympianswimclub.com" TargetMode="Externa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 Id="rId3" Type="http://schemas.openxmlformats.org/officeDocument/2006/relationships/hyperlink" Target="mailto:finance@olympianswimclub.com" TargetMode="Externa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 Id="rId3" Type="http://schemas.openxmlformats.org/officeDocument/2006/relationships/hyperlink" Target="mailto:concessions@olympianswimclub.com" TargetMode="Externa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 Id="rId3" Type="http://schemas.openxmlformats.org/officeDocument/2006/relationships/comments" Target="../comments/commen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5"/>
          <p:cNvSpPr txBox="1"/>
          <p:nvPr>
            <p:ph type="ctrTitle"/>
          </p:nvPr>
        </p:nvSpPr>
        <p:spPr>
          <a:xfrm>
            <a:off x="0" y="2982800"/>
            <a:ext cx="9144000" cy="8961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AFC Information Session</a:t>
            </a:r>
            <a:endParaRPr/>
          </a:p>
        </p:txBody>
      </p:sp>
      <p:sp>
        <p:nvSpPr>
          <p:cNvPr id="113" name="Google Shape;113;p25"/>
          <p:cNvSpPr txBox="1"/>
          <p:nvPr>
            <p:ph idx="1" type="subTitle"/>
          </p:nvPr>
        </p:nvSpPr>
        <p:spPr>
          <a:xfrm>
            <a:off x="853725" y="3969175"/>
            <a:ext cx="7388700" cy="432900"/>
          </a:xfrm>
          <a:prstGeom prst="rect">
            <a:avLst/>
          </a:prstGeom>
        </p:spPr>
        <p:txBody>
          <a:bodyPr anchorCtr="0" anchor="t" bIns="91425" lIns="91425" spcFirstLastPara="1" rIns="91425" wrap="square" tIns="91425">
            <a:noAutofit/>
          </a:bodyPr>
          <a:lstStyle/>
          <a:p>
            <a:pPr indent="0" lvl="0" marL="0" rtl="0" algn="ctr">
              <a:lnSpc>
                <a:spcPct val="90000"/>
              </a:lnSpc>
              <a:spcBef>
                <a:spcPts val="0"/>
              </a:spcBef>
              <a:spcAft>
                <a:spcPts val="0"/>
              </a:spcAft>
              <a:buNone/>
            </a:pPr>
            <a:r>
              <a:rPr lang="en" sz="2400"/>
              <a:t>2025-2026</a:t>
            </a:r>
            <a:endParaRPr sz="2400"/>
          </a:p>
          <a:p>
            <a:pPr indent="0" lvl="0" marL="0" rtl="0" algn="ctr">
              <a:lnSpc>
                <a:spcPct val="90000"/>
              </a:lnSpc>
              <a:spcBef>
                <a:spcPts val="0"/>
              </a:spcBef>
              <a:spcAft>
                <a:spcPts val="0"/>
              </a:spcAft>
              <a:buNone/>
            </a:pPr>
            <a:r>
              <a:t/>
            </a:r>
            <a:endParaRPr sz="2400"/>
          </a:p>
        </p:txBody>
      </p:sp>
      <p:pic>
        <p:nvPicPr>
          <p:cNvPr id="114" name="Google Shape;114;p25"/>
          <p:cNvPicPr preferRelativeResize="0"/>
          <p:nvPr/>
        </p:nvPicPr>
        <p:blipFill>
          <a:blip r:embed="rId3">
            <a:alphaModFix/>
          </a:blip>
          <a:stretch>
            <a:fillRect/>
          </a:stretch>
        </p:blipFill>
        <p:spPr>
          <a:xfrm>
            <a:off x="2745600" y="0"/>
            <a:ext cx="3652800" cy="289253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4"/>
          <p:cNvSpPr txBox="1"/>
          <p:nvPr>
            <p:ph type="title"/>
          </p:nvPr>
        </p:nvSpPr>
        <p:spPr>
          <a:xfrm>
            <a:off x="176875" y="738725"/>
            <a:ext cx="65514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700"/>
              <a:t>How do you sign up for a bingo shift?</a:t>
            </a:r>
            <a:endParaRPr sz="3700"/>
          </a:p>
        </p:txBody>
      </p:sp>
      <p:sp>
        <p:nvSpPr>
          <p:cNvPr id="177" name="Google Shape;177;p34"/>
          <p:cNvSpPr txBox="1"/>
          <p:nvPr>
            <p:ph idx="1" type="body"/>
          </p:nvPr>
        </p:nvSpPr>
        <p:spPr>
          <a:xfrm>
            <a:off x="0" y="1681450"/>
            <a:ext cx="4471800" cy="33771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Clr>
                <a:schemeClr val="dk2"/>
              </a:buClr>
              <a:buSzPts val="1400"/>
              <a:buChar char="➢"/>
            </a:pPr>
            <a:r>
              <a:rPr lang="en">
                <a:solidFill>
                  <a:schemeClr val="dk2"/>
                </a:solidFill>
              </a:rPr>
              <a:t>2 months worth of b</a:t>
            </a:r>
            <a:r>
              <a:rPr lang="en">
                <a:solidFill>
                  <a:schemeClr val="dk2"/>
                </a:solidFill>
              </a:rPr>
              <a:t>ingo dates become available usually the last week of the month.</a:t>
            </a:r>
            <a:endParaRPr>
              <a:solidFill>
                <a:schemeClr val="dk2"/>
              </a:solidFill>
            </a:endParaRPr>
          </a:p>
          <a:p>
            <a:pPr indent="-317500" lvl="0" marL="457200" rtl="0" algn="l">
              <a:spcBef>
                <a:spcPts val="0"/>
              </a:spcBef>
              <a:spcAft>
                <a:spcPts val="0"/>
              </a:spcAft>
              <a:buClr>
                <a:schemeClr val="dk2"/>
              </a:buClr>
              <a:buSzPts val="1400"/>
              <a:buChar char="➢"/>
            </a:pPr>
            <a:r>
              <a:rPr lang="en">
                <a:solidFill>
                  <a:schemeClr val="dk2"/>
                </a:solidFill>
              </a:rPr>
              <a:t>The Bingo Lead (Ashley) will email all club members when you can preview the dates and when you can sign up for a specific bingo shift.</a:t>
            </a:r>
            <a:endParaRPr>
              <a:solidFill>
                <a:schemeClr val="dk2"/>
              </a:solidFill>
            </a:endParaRPr>
          </a:p>
          <a:p>
            <a:pPr indent="-317500" lvl="0" marL="457200" rtl="0" algn="l">
              <a:spcBef>
                <a:spcPts val="0"/>
              </a:spcBef>
              <a:spcAft>
                <a:spcPts val="0"/>
              </a:spcAft>
              <a:buClr>
                <a:schemeClr val="dk2"/>
              </a:buClr>
              <a:buSzPts val="1400"/>
              <a:buChar char="➢"/>
            </a:pPr>
            <a:r>
              <a:rPr lang="en">
                <a:solidFill>
                  <a:schemeClr val="dk2"/>
                </a:solidFill>
              </a:rPr>
              <a:t>Club members will be able to preview the bingo dates 3 days prior to the sign up date. </a:t>
            </a:r>
            <a:endParaRPr>
              <a:solidFill>
                <a:schemeClr val="dk2"/>
              </a:solidFill>
            </a:endParaRPr>
          </a:p>
          <a:p>
            <a:pPr indent="-304800" lvl="1" marL="914400" rtl="0" algn="l">
              <a:spcBef>
                <a:spcPts val="0"/>
              </a:spcBef>
              <a:spcAft>
                <a:spcPts val="0"/>
              </a:spcAft>
              <a:buClr>
                <a:schemeClr val="dk2"/>
              </a:buClr>
              <a:buSzPts val="1200"/>
              <a:buChar char="○"/>
            </a:pPr>
            <a:r>
              <a:rPr lang="en">
                <a:solidFill>
                  <a:schemeClr val="dk2"/>
                </a:solidFill>
              </a:rPr>
              <a:t>Keep in mind your child’s school PD and season breaks. (Ex. Fall, Christmas, and Spring Break)</a:t>
            </a:r>
            <a:endParaRPr>
              <a:solidFill>
                <a:schemeClr val="dk2"/>
              </a:solidFill>
            </a:endParaRPr>
          </a:p>
          <a:p>
            <a:pPr indent="-317500" lvl="0" marL="457200" rtl="0" algn="l">
              <a:spcBef>
                <a:spcPts val="0"/>
              </a:spcBef>
              <a:spcAft>
                <a:spcPts val="0"/>
              </a:spcAft>
              <a:buClr>
                <a:schemeClr val="dk2"/>
              </a:buClr>
              <a:buSzPts val="1400"/>
              <a:buChar char="➢"/>
            </a:pPr>
            <a:r>
              <a:rPr lang="en">
                <a:solidFill>
                  <a:schemeClr val="dk2"/>
                </a:solidFill>
              </a:rPr>
              <a:t>Only club members will be able to sign up for bingo shifts on the date emailed to you in advance.</a:t>
            </a:r>
            <a:endParaRPr>
              <a:solidFill>
                <a:schemeClr val="dk2"/>
              </a:solidFill>
            </a:endParaRPr>
          </a:p>
        </p:txBody>
      </p:sp>
      <p:sp>
        <p:nvSpPr>
          <p:cNvPr id="178" name="Google Shape;178;p34"/>
          <p:cNvSpPr txBox="1"/>
          <p:nvPr>
            <p:ph idx="2" type="body"/>
          </p:nvPr>
        </p:nvSpPr>
        <p:spPr>
          <a:xfrm>
            <a:off x="4471800" y="1681450"/>
            <a:ext cx="4626600" cy="33135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Clr>
                <a:schemeClr val="dk2"/>
              </a:buClr>
              <a:buSzPts val="1400"/>
              <a:buChar char="➢"/>
            </a:pPr>
            <a:r>
              <a:rPr lang="en">
                <a:solidFill>
                  <a:schemeClr val="dk2"/>
                </a:solidFill>
              </a:rPr>
              <a:t>Go to </a:t>
            </a:r>
            <a:r>
              <a:rPr lang="en" u="sng">
                <a:solidFill>
                  <a:schemeClr val="hlink"/>
                </a:solidFill>
                <a:hlinkClick r:id="rId3"/>
              </a:rPr>
              <a:t>Olympian Swim Club | Parents | Events</a:t>
            </a:r>
            <a:r>
              <a:rPr lang="en">
                <a:solidFill>
                  <a:schemeClr val="dk2"/>
                </a:solidFill>
              </a:rPr>
              <a:t> </a:t>
            </a:r>
            <a:r>
              <a:rPr lang="en">
                <a:solidFill>
                  <a:schemeClr val="dk2"/>
                </a:solidFill>
              </a:rPr>
              <a:t>to preview and sign up for the bingo shifts. </a:t>
            </a:r>
            <a:endParaRPr>
              <a:solidFill>
                <a:schemeClr val="dk2"/>
              </a:solidFill>
            </a:endParaRPr>
          </a:p>
          <a:p>
            <a:pPr indent="-317500" lvl="0" marL="457200" rtl="0" algn="l">
              <a:spcBef>
                <a:spcPts val="0"/>
              </a:spcBef>
              <a:spcAft>
                <a:spcPts val="0"/>
              </a:spcAft>
              <a:buClr>
                <a:schemeClr val="dk2"/>
              </a:buClr>
              <a:buSzPts val="1400"/>
              <a:buChar char="➢"/>
            </a:pPr>
            <a:r>
              <a:rPr lang="en">
                <a:solidFill>
                  <a:schemeClr val="dk2"/>
                </a:solidFill>
              </a:rPr>
              <a:t>Make sure you sign in at least </a:t>
            </a:r>
            <a:r>
              <a:rPr b="1" lang="en">
                <a:solidFill>
                  <a:schemeClr val="dk2"/>
                </a:solidFill>
              </a:rPr>
              <a:t>10 minutes</a:t>
            </a:r>
            <a:r>
              <a:rPr lang="en">
                <a:solidFill>
                  <a:schemeClr val="dk2"/>
                </a:solidFill>
              </a:rPr>
              <a:t> in advance of the time that the bingo shifts will be open to sign up. </a:t>
            </a:r>
            <a:endParaRPr>
              <a:solidFill>
                <a:schemeClr val="dk2"/>
              </a:solidFill>
            </a:endParaRPr>
          </a:p>
          <a:p>
            <a:pPr indent="-317500" lvl="0" marL="457200" rtl="0" algn="l">
              <a:spcBef>
                <a:spcPts val="0"/>
              </a:spcBef>
              <a:spcAft>
                <a:spcPts val="0"/>
              </a:spcAft>
              <a:buClr>
                <a:schemeClr val="dk2"/>
              </a:buClr>
              <a:buSzPts val="1400"/>
              <a:buChar char="➢"/>
            </a:pPr>
            <a:r>
              <a:rPr lang="en">
                <a:solidFill>
                  <a:schemeClr val="dk2"/>
                </a:solidFill>
              </a:rPr>
              <a:t>You may only sign up for two spots per event.</a:t>
            </a:r>
            <a:endParaRPr>
              <a:solidFill>
                <a:schemeClr val="dk2"/>
              </a:solidFill>
            </a:endParaRPr>
          </a:p>
          <a:p>
            <a:pPr indent="-317500" lvl="0" marL="457200" rtl="0" algn="l">
              <a:spcBef>
                <a:spcPts val="0"/>
              </a:spcBef>
              <a:spcAft>
                <a:spcPts val="0"/>
              </a:spcAft>
              <a:buClr>
                <a:schemeClr val="dk2"/>
              </a:buClr>
              <a:buSzPts val="1400"/>
              <a:buChar char="➢"/>
            </a:pPr>
            <a:r>
              <a:rPr lang="en">
                <a:solidFill>
                  <a:schemeClr val="dk2"/>
                </a:solidFill>
              </a:rPr>
              <a:t>30 sec. - 1 minute prior to the bingo shifts becoming available, I suggest you refresh your page. </a:t>
            </a:r>
            <a:endParaRPr>
              <a:solidFill>
                <a:schemeClr val="dk2"/>
              </a:solidFill>
            </a:endParaRPr>
          </a:p>
          <a:p>
            <a:pPr indent="-317500" lvl="0" marL="457200" rtl="0" algn="l">
              <a:spcBef>
                <a:spcPts val="0"/>
              </a:spcBef>
              <a:spcAft>
                <a:spcPts val="0"/>
              </a:spcAft>
              <a:buClr>
                <a:schemeClr val="dk2"/>
              </a:buClr>
              <a:buSzPts val="1400"/>
              <a:buChar char="➢"/>
            </a:pPr>
            <a:r>
              <a:rPr lang="en">
                <a:solidFill>
                  <a:schemeClr val="dk2"/>
                </a:solidFill>
                <a:highlight>
                  <a:srgbClr val="FFFF00"/>
                </a:highlight>
              </a:rPr>
              <a:t>TIP:</a:t>
            </a:r>
            <a:r>
              <a:rPr lang="en">
                <a:solidFill>
                  <a:schemeClr val="dk2"/>
                </a:solidFill>
              </a:rPr>
              <a:t> Weekends fill up fast, so I would suggest you sign up for those first!</a:t>
            </a:r>
            <a:endParaRPr>
              <a:solidFill>
                <a:schemeClr val="dk2"/>
              </a:solidFill>
            </a:endParaRPr>
          </a:p>
        </p:txBody>
      </p:sp>
      <p:pic>
        <p:nvPicPr>
          <p:cNvPr id="179" name="Google Shape;179;p34"/>
          <p:cNvPicPr preferRelativeResize="0"/>
          <p:nvPr/>
        </p:nvPicPr>
        <p:blipFill>
          <a:blip r:embed="rId4">
            <a:alphaModFix/>
          </a:blip>
          <a:stretch>
            <a:fillRect/>
          </a:stretch>
        </p:blipFill>
        <p:spPr>
          <a:xfrm>
            <a:off x="7020575" y="0"/>
            <a:ext cx="2123425" cy="16814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5"/>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700"/>
              <a:t>Can I cancel my bingo shift?</a:t>
            </a:r>
            <a:endParaRPr sz="3700"/>
          </a:p>
        </p:txBody>
      </p:sp>
      <p:sp>
        <p:nvSpPr>
          <p:cNvPr id="185" name="Google Shape;185;p35"/>
          <p:cNvSpPr txBox="1"/>
          <p:nvPr>
            <p:ph idx="1" type="body"/>
          </p:nvPr>
        </p:nvSpPr>
        <p:spPr>
          <a:xfrm>
            <a:off x="83700" y="1720700"/>
            <a:ext cx="8966100" cy="3357600"/>
          </a:xfrm>
          <a:prstGeom prst="rect">
            <a:avLst/>
          </a:prstGeom>
        </p:spPr>
        <p:txBody>
          <a:bodyPr anchorCtr="0" anchor="t" bIns="91425" lIns="91425" spcFirstLastPara="1" rIns="91425" wrap="square" tIns="91425">
            <a:normAutofit fontScale="47500" lnSpcReduction="10000"/>
          </a:bodyPr>
          <a:lstStyle/>
          <a:p>
            <a:pPr indent="-331152" lvl="0" marL="457200" rtl="0" algn="l">
              <a:spcBef>
                <a:spcPts val="0"/>
              </a:spcBef>
              <a:spcAft>
                <a:spcPts val="0"/>
              </a:spcAft>
              <a:buClr>
                <a:schemeClr val="dk2"/>
              </a:buClr>
              <a:buSzPct val="100000"/>
              <a:buChar char="❖"/>
            </a:pPr>
            <a:r>
              <a:rPr lang="en" sz="3400">
                <a:solidFill>
                  <a:schemeClr val="dk2"/>
                </a:solidFill>
              </a:rPr>
              <a:t>You can change the amount of people or cancel the bingo shift without penalty prior to the </a:t>
            </a:r>
            <a:r>
              <a:rPr b="1" lang="en" sz="3400" u="sng">
                <a:solidFill>
                  <a:schemeClr val="dk2"/>
                </a:solidFill>
              </a:rPr>
              <a:t>due date</a:t>
            </a:r>
            <a:r>
              <a:rPr lang="en" sz="3400">
                <a:solidFill>
                  <a:schemeClr val="dk2"/>
                </a:solidFill>
              </a:rPr>
              <a:t> given to each shift.</a:t>
            </a:r>
            <a:endParaRPr sz="3400">
              <a:solidFill>
                <a:schemeClr val="dk2"/>
              </a:solidFill>
            </a:endParaRPr>
          </a:p>
          <a:p>
            <a:pPr indent="-331152" lvl="0" marL="457200" rtl="0" algn="l">
              <a:spcBef>
                <a:spcPts val="0"/>
              </a:spcBef>
              <a:spcAft>
                <a:spcPts val="0"/>
              </a:spcAft>
              <a:buClr>
                <a:schemeClr val="dk2"/>
              </a:buClr>
              <a:buSzPct val="100000"/>
              <a:buChar char="❖"/>
            </a:pPr>
            <a:r>
              <a:rPr lang="en" sz="3400">
                <a:solidFill>
                  <a:schemeClr val="dk2"/>
                </a:solidFill>
              </a:rPr>
              <a:t>After the due date, </a:t>
            </a:r>
            <a:r>
              <a:rPr lang="en" sz="3400" u="sng">
                <a:solidFill>
                  <a:schemeClr val="dk2"/>
                </a:solidFill>
              </a:rPr>
              <a:t>you are responsible</a:t>
            </a:r>
            <a:r>
              <a:rPr lang="en" sz="3400">
                <a:solidFill>
                  <a:schemeClr val="dk2"/>
                </a:solidFill>
              </a:rPr>
              <a:t> to find a person to cover your shift to avoid a fine. A relative or friend can work your shift to help keep our events run smoothly and avoid getting fined.</a:t>
            </a:r>
            <a:endParaRPr sz="3400">
              <a:solidFill>
                <a:schemeClr val="dk2"/>
              </a:solidFill>
            </a:endParaRPr>
          </a:p>
          <a:p>
            <a:pPr indent="-331152" lvl="0" marL="457200" rtl="0" algn="l">
              <a:spcBef>
                <a:spcPts val="0"/>
              </a:spcBef>
              <a:spcAft>
                <a:spcPts val="0"/>
              </a:spcAft>
              <a:buClr>
                <a:schemeClr val="dk2"/>
              </a:buClr>
              <a:buSzPct val="100000"/>
              <a:buChar char="❖"/>
            </a:pPr>
            <a:r>
              <a:rPr lang="en" sz="3400">
                <a:solidFill>
                  <a:schemeClr val="dk2"/>
                </a:solidFill>
              </a:rPr>
              <a:t>The following is a list of OSC fines related to bingo: </a:t>
            </a:r>
            <a:endParaRPr sz="3400">
              <a:solidFill>
                <a:schemeClr val="dk2"/>
              </a:solidFill>
            </a:endParaRPr>
          </a:p>
          <a:p>
            <a:pPr indent="-331152" lvl="1" marL="1371600" rtl="0" algn="l">
              <a:spcBef>
                <a:spcPts val="0"/>
              </a:spcBef>
              <a:spcAft>
                <a:spcPts val="0"/>
              </a:spcAft>
              <a:buClr>
                <a:schemeClr val="dk2"/>
              </a:buClr>
              <a:buSzPct val="100000"/>
              <a:buChar char="➢"/>
            </a:pPr>
            <a:r>
              <a:rPr lang="en" sz="3400">
                <a:solidFill>
                  <a:schemeClr val="dk2"/>
                </a:solidFill>
              </a:rPr>
              <a:t>1st Missed shift = $100 + no credit for shift  </a:t>
            </a:r>
            <a:endParaRPr sz="3400">
              <a:solidFill>
                <a:schemeClr val="dk2"/>
              </a:solidFill>
            </a:endParaRPr>
          </a:p>
          <a:p>
            <a:pPr indent="-331152" lvl="1" marL="1371600" rtl="0" algn="l">
              <a:spcBef>
                <a:spcPts val="0"/>
              </a:spcBef>
              <a:spcAft>
                <a:spcPts val="0"/>
              </a:spcAft>
              <a:buClr>
                <a:schemeClr val="dk2"/>
              </a:buClr>
              <a:buSzPct val="100000"/>
              <a:buChar char="➢"/>
            </a:pPr>
            <a:r>
              <a:rPr lang="en" sz="3400">
                <a:solidFill>
                  <a:schemeClr val="dk2"/>
                </a:solidFill>
              </a:rPr>
              <a:t>2nd Missed shift = $250 + no credit for shift  </a:t>
            </a:r>
            <a:endParaRPr sz="3400">
              <a:solidFill>
                <a:schemeClr val="dk2"/>
              </a:solidFill>
            </a:endParaRPr>
          </a:p>
          <a:p>
            <a:pPr indent="-331152" lvl="0" marL="457200" rtl="0" algn="l">
              <a:spcBef>
                <a:spcPts val="0"/>
              </a:spcBef>
              <a:spcAft>
                <a:spcPts val="0"/>
              </a:spcAft>
              <a:buClr>
                <a:schemeClr val="dk2"/>
              </a:buClr>
              <a:buSzPct val="100000"/>
              <a:buChar char="❖"/>
            </a:pPr>
            <a:r>
              <a:rPr lang="en" sz="3400">
                <a:solidFill>
                  <a:schemeClr val="dk2"/>
                </a:solidFill>
              </a:rPr>
              <a:t>Please email the bingo lead if you are unable to find someone to cover your shift 72 hrs prior to the bingo shift.</a:t>
            </a:r>
            <a:endParaRPr sz="3400">
              <a:solidFill>
                <a:schemeClr val="dk2"/>
              </a:solidFill>
            </a:endParaRPr>
          </a:p>
          <a:p>
            <a:pPr indent="-331152" lvl="0" marL="457200" rtl="0" algn="l">
              <a:spcBef>
                <a:spcPts val="0"/>
              </a:spcBef>
              <a:spcAft>
                <a:spcPts val="0"/>
              </a:spcAft>
              <a:buClr>
                <a:schemeClr val="dk2"/>
              </a:buClr>
              <a:buSzPct val="100000"/>
              <a:buChar char="❖"/>
            </a:pPr>
            <a:r>
              <a:rPr lang="en" sz="3400">
                <a:solidFill>
                  <a:schemeClr val="dk2"/>
                </a:solidFill>
              </a:rPr>
              <a:t>Members who fail to attend two (2) or more scheduled bingo shifts will no longer be entitled to work further shifts without prior written approval of the Board.</a:t>
            </a:r>
            <a:endParaRPr sz="3400">
              <a:solidFill>
                <a:schemeClr val="dk2"/>
              </a:solidFill>
            </a:endParaRPr>
          </a:p>
        </p:txBody>
      </p:sp>
      <p:pic>
        <p:nvPicPr>
          <p:cNvPr id="186" name="Google Shape;186;p35"/>
          <p:cNvPicPr preferRelativeResize="0"/>
          <p:nvPr/>
        </p:nvPicPr>
        <p:blipFill>
          <a:blip r:embed="rId3">
            <a:alphaModFix/>
          </a:blip>
          <a:stretch>
            <a:fillRect/>
          </a:stretch>
        </p:blipFill>
        <p:spPr>
          <a:xfrm>
            <a:off x="7020600" y="-11875"/>
            <a:ext cx="2123425" cy="16814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6"/>
          <p:cNvSpPr txBox="1"/>
          <p:nvPr>
            <p:ph type="title"/>
          </p:nvPr>
        </p:nvSpPr>
        <p:spPr>
          <a:xfrm>
            <a:off x="183950" y="738725"/>
            <a:ext cx="5737800" cy="767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Who leads at the bingo halls?</a:t>
            </a:r>
            <a:endParaRPr/>
          </a:p>
        </p:txBody>
      </p:sp>
      <p:sp>
        <p:nvSpPr>
          <p:cNvPr id="192" name="Google Shape;192;p36"/>
          <p:cNvSpPr txBox="1"/>
          <p:nvPr>
            <p:ph idx="1" type="body"/>
          </p:nvPr>
        </p:nvSpPr>
        <p:spPr>
          <a:xfrm>
            <a:off x="49525" y="1719225"/>
            <a:ext cx="4422300" cy="3374700"/>
          </a:xfrm>
          <a:prstGeom prst="rect">
            <a:avLst/>
          </a:prstGeom>
        </p:spPr>
        <p:txBody>
          <a:bodyPr anchorCtr="0" anchor="t" bIns="91425" lIns="91425" spcFirstLastPara="1" rIns="91425" wrap="square" tIns="91425">
            <a:noAutofit/>
          </a:bodyPr>
          <a:lstStyle/>
          <a:p>
            <a:pPr indent="-333375" lvl="0" marL="457200" rtl="0" algn="l">
              <a:spcBef>
                <a:spcPts val="0"/>
              </a:spcBef>
              <a:spcAft>
                <a:spcPts val="0"/>
              </a:spcAft>
              <a:buClr>
                <a:schemeClr val="dk2"/>
              </a:buClr>
              <a:buSzPts val="1650"/>
              <a:buChar char="➢"/>
            </a:pPr>
            <a:r>
              <a:rPr lang="en" sz="1650">
                <a:solidFill>
                  <a:schemeClr val="dk2"/>
                </a:solidFill>
              </a:rPr>
              <a:t>The OSC Bingo Lead appoints who will be the on-site bingo chairperson at the bingo halls. </a:t>
            </a:r>
            <a:endParaRPr sz="1650">
              <a:solidFill>
                <a:schemeClr val="dk2"/>
              </a:solidFill>
            </a:endParaRPr>
          </a:p>
          <a:p>
            <a:pPr indent="0" lvl="0" marL="457200" rtl="0" algn="l">
              <a:spcBef>
                <a:spcPts val="1200"/>
              </a:spcBef>
              <a:spcAft>
                <a:spcPts val="0"/>
              </a:spcAft>
              <a:buNone/>
            </a:pPr>
            <a:r>
              <a:t/>
            </a:r>
            <a:endParaRPr sz="1650">
              <a:solidFill>
                <a:schemeClr val="dk2"/>
              </a:solidFill>
            </a:endParaRPr>
          </a:p>
          <a:p>
            <a:pPr indent="-333375" lvl="0" marL="457200" rtl="0" algn="l">
              <a:spcBef>
                <a:spcPts val="1200"/>
              </a:spcBef>
              <a:spcAft>
                <a:spcPts val="0"/>
              </a:spcAft>
              <a:buClr>
                <a:schemeClr val="dk2"/>
              </a:buClr>
              <a:buSzPts val="1650"/>
              <a:buChar char="➢"/>
            </a:pPr>
            <a:r>
              <a:rPr lang="en" sz="1650">
                <a:solidFill>
                  <a:schemeClr val="dk2"/>
                </a:solidFill>
              </a:rPr>
              <a:t>The on-site bingo chairperson must be a </a:t>
            </a:r>
            <a:r>
              <a:rPr b="1" lang="en" sz="1650">
                <a:solidFill>
                  <a:schemeClr val="dk2"/>
                </a:solidFill>
              </a:rPr>
              <a:t>direct club member</a:t>
            </a:r>
            <a:r>
              <a:rPr lang="en" sz="1650">
                <a:solidFill>
                  <a:schemeClr val="dk2"/>
                </a:solidFill>
              </a:rPr>
              <a:t> or the bingo coordinator who is contracted by the club. </a:t>
            </a:r>
            <a:endParaRPr sz="1650">
              <a:solidFill>
                <a:schemeClr val="dk2"/>
              </a:solidFill>
            </a:endParaRPr>
          </a:p>
          <a:p>
            <a:pPr indent="0" lvl="0" marL="457200" rtl="0" algn="l">
              <a:spcBef>
                <a:spcPts val="1200"/>
              </a:spcBef>
              <a:spcAft>
                <a:spcPts val="1200"/>
              </a:spcAft>
              <a:buNone/>
            </a:pPr>
            <a:r>
              <a:t/>
            </a:r>
            <a:endParaRPr sz="1700">
              <a:solidFill>
                <a:schemeClr val="dk2"/>
              </a:solidFill>
            </a:endParaRPr>
          </a:p>
        </p:txBody>
      </p:sp>
      <p:sp>
        <p:nvSpPr>
          <p:cNvPr id="193" name="Google Shape;193;p36"/>
          <p:cNvSpPr txBox="1"/>
          <p:nvPr>
            <p:ph idx="2" type="body"/>
          </p:nvPr>
        </p:nvSpPr>
        <p:spPr>
          <a:xfrm>
            <a:off x="4694250" y="1719225"/>
            <a:ext cx="4389900" cy="33747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Clr>
                <a:schemeClr val="dk2"/>
              </a:buClr>
              <a:buSzPts val="1700"/>
              <a:buChar char="➢"/>
            </a:pPr>
            <a:r>
              <a:rPr lang="en" sz="1700">
                <a:solidFill>
                  <a:schemeClr val="dk2"/>
                </a:solidFill>
              </a:rPr>
              <a:t>Ashley is the current Bingo Lead and Chair for Caesars, Kensington and Parkway Bingo halls</a:t>
            </a:r>
            <a:endParaRPr sz="1700">
              <a:solidFill>
                <a:schemeClr val="dk2"/>
              </a:solidFill>
            </a:endParaRPr>
          </a:p>
          <a:p>
            <a:pPr indent="0" lvl="0" marL="0" rtl="0" algn="l">
              <a:spcBef>
                <a:spcPts val="1200"/>
              </a:spcBef>
              <a:spcAft>
                <a:spcPts val="1200"/>
              </a:spcAft>
              <a:buNone/>
            </a:pPr>
            <a:r>
              <a:t/>
            </a:r>
            <a:endParaRPr>
              <a:solidFill>
                <a:schemeClr val="dk2"/>
              </a:solidFill>
            </a:endParaRPr>
          </a:p>
        </p:txBody>
      </p:sp>
      <p:pic>
        <p:nvPicPr>
          <p:cNvPr id="194" name="Google Shape;194;p36"/>
          <p:cNvPicPr preferRelativeResize="0"/>
          <p:nvPr/>
        </p:nvPicPr>
        <p:blipFill>
          <a:blip r:embed="rId3">
            <a:alphaModFix/>
          </a:blip>
          <a:stretch>
            <a:fillRect/>
          </a:stretch>
        </p:blipFill>
        <p:spPr>
          <a:xfrm>
            <a:off x="7020600" y="-11875"/>
            <a:ext cx="2123425" cy="16814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37"/>
          <p:cNvSpPr txBox="1"/>
          <p:nvPr>
            <p:ph type="title"/>
          </p:nvPr>
        </p:nvSpPr>
        <p:spPr>
          <a:xfrm>
            <a:off x="198100" y="360825"/>
            <a:ext cx="6657600" cy="1145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700"/>
              <a:t>Can you pick a specific job to work for your bingo shift?</a:t>
            </a:r>
            <a:endParaRPr sz="3700"/>
          </a:p>
        </p:txBody>
      </p:sp>
      <p:sp>
        <p:nvSpPr>
          <p:cNvPr id="200" name="Google Shape;200;p37"/>
          <p:cNvSpPr txBox="1"/>
          <p:nvPr>
            <p:ph idx="2" type="body"/>
          </p:nvPr>
        </p:nvSpPr>
        <p:spPr>
          <a:xfrm>
            <a:off x="4471725" y="1782875"/>
            <a:ext cx="4588200" cy="3254400"/>
          </a:xfrm>
          <a:prstGeom prst="rect">
            <a:avLst/>
          </a:prstGeom>
        </p:spPr>
        <p:txBody>
          <a:bodyPr anchorCtr="0" anchor="ctr" bIns="91425" lIns="91425" spcFirstLastPara="1" rIns="91425" wrap="square" tIns="91425">
            <a:normAutofit fontScale="92500" lnSpcReduction="20000"/>
          </a:bodyPr>
          <a:lstStyle/>
          <a:p>
            <a:pPr indent="-310832" lvl="0" marL="457200" rtl="0" algn="l">
              <a:spcBef>
                <a:spcPts val="0"/>
              </a:spcBef>
              <a:spcAft>
                <a:spcPts val="0"/>
              </a:spcAft>
              <a:buClr>
                <a:schemeClr val="dk2"/>
              </a:buClr>
              <a:buSzPct val="100000"/>
              <a:buChar char="➢"/>
            </a:pPr>
            <a:r>
              <a:rPr lang="en">
                <a:solidFill>
                  <a:schemeClr val="dk2"/>
                </a:solidFill>
              </a:rPr>
              <a:t>Our goal as a club is for everyone to work as a team so we can get the job done well. </a:t>
            </a:r>
            <a:r>
              <a:rPr lang="en">
                <a:solidFill>
                  <a:schemeClr val="dk2"/>
                </a:solidFill>
              </a:rPr>
              <a:t>It is critical that everyone learns to do different jobs in the bingo hall. </a:t>
            </a:r>
            <a:endParaRPr>
              <a:solidFill>
                <a:schemeClr val="dk2"/>
              </a:solidFill>
            </a:endParaRPr>
          </a:p>
          <a:p>
            <a:pPr indent="-310832" lvl="0" marL="457200" rtl="0" algn="l">
              <a:spcBef>
                <a:spcPts val="0"/>
              </a:spcBef>
              <a:spcAft>
                <a:spcPts val="0"/>
              </a:spcAft>
              <a:buClr>
                <a:schemeClr val="dk2"/>
              </a:buClr>
              <a:buSzPct val="100000"/>
              <a:buChar char="➢"/>
            </a:pPr>
            <a:r>
              <a:rPr lang="en">
                <a:solidFill>
                  <a:schemeClr val="dk2"/>
                </a:solidFill>
              </a:rPr>
              <a:t>People go on vacation or have to deal with illness. </a:t>
            </a:r>
            <a:endParaRPr>
              <a:solidFill>
                <a:schemeClr val="dk2"/>
              </a:solidFill>
            </a:endParaRPr>
          </a:p>
          <a:p>
            <a:pPr indent="-310832" lvl="0" marL="457200" rtl="0" algn="l">
              <a:spcBef>
                <a:spcPts val="0"/>
              </a:spcBef>
              <a:spcAft>
                <a:spcPts val="0"/>
              </a:spcAft>
              <a:buClr>
                <a:schemeClr val="dk2"/>
              </a:buClr>
              <a:buSzPct val="100000"/>
              <a:buChar char="➢"/>
            </a:pPr>
            <a:r>
              <a:rPr lang="en">
                <a:solidFill>
                  <a:schemeClr val="dk2"/>
                </a:solidFill>
              </a:rPr>
              <a:t>The club needs to make sure that we can work a bingo at all times.</a:t>
            </a:r>
            <a:endParaRPr>
              <a:solidFill>
                <a:schemeClr val="dk2"/>
              </a:solidFill>
            </a:endParaRPr>
          </a:p>
          <a:p>
            <a:pPr indent="-310832" lvl="0" marL="457200" rtl="0" algn="l">
              <a:spcBef>
                <a:spcPts val="0"/>
              </a:spcBef>
              <a:spcAft>
                <a:spcPts val="0"/>
              </a:spcAft>
              <a:buClr>
                <a:schemeClr val="dk2"/>
              </a:buClr>
              <a:buSzPct val="100000"/>
              <a:buChar char="➢"/>
            </a:pPr>
            <a:r>
              <a:rPr lang="en">
                <a:solidFill>
                  <a:schemeClr val="dk2"/>
                </a:solidFill>
              </a:rPr>
              <a:t>It is important that you come to work your bingo shift with an open mind, friendly </a:t>
            </a:r>
            <a:r>
              <a:rPr lang="en">
                <a:solidFill>
                  <a:schemeClr val="dk2"/>
                </a:solidFill>
              </a:rPr>
              <a:t>attitude</a:t>
            </a:r>
            <a:r>
              <a:rPr lang="en">
                <a:solidFill>
                  <a:schemeClr val="dk2"/>
                </a:solidFill>
              </a:rPr>
              <a:t>, and understand that the on-site </a:t>
            </a:r>
            <a:r>
              <a:rPr lang="en">
                <a:solidFill>
                  <a:schemeClr val="dk2"/>
                </a:solidFill>
              </a:rPr>
              <a:t>chairperson</a:t>
            </a:r>
            <a:r>
              <a:rPr lang="en">
                <a:solidFill>
                  <a:schemeClr val="dk2"/>
                </a:solidFill>
              </a:rPr>
              <a:t> is there to guide and support the group of people that will be working the bingo. </a:t>
            </a:r>
            <a:endParaRPr>
              <a:solidFill>
                <a:schemeClr val="dk2"/>
              </a:solidFill>
            </a:endParaRPr>
          </a:p>
          <a:p>
            <a:pPr indent="-310832" lvl="0" marL="457200" rtl="0" algn="l">
              <a:spcBef>
                <a:spcPts val="0"/>
              </a:spcBef>
              <a:spcAft>
                <a:spcPts val="0"/>
              </a:spcAft>
              <a:buClr>
                <a:schemeClr val="dk2"/>
              </a:buClr>
              <a:buSzPct val="100000"/>
              <a:buChar char="➢"/>
            </a:pPr>
            <a:r>
              <a:rPr lang="en">
                <a:solidFill>
                  <a:schemeClr val="dk2"/>
                </a:solidFill>
              </a:rPr>
              <a:t>Remember, the more we sell the more our club benefits.</a:t>
            </a:r>
            <a:endParaRPr>
              <a:solidFill>
                <a:schemeClr val="dk2"/>
              </a:solidFill>
            </a:endParaRPr>
          </a:p>
          <a:p>
            <a:pPr indent="-310832" lvl="0" marL="457200" rtl="0" algn="l">
              <a:spcBef>
                <a:spcPts val="0"/>
              </a:spcBef>
              <a:spcAft>
                <a:spcPts val="0"/>
              </a:spcAft>
              <a:buClr>
                <a:schemeClr val="dk2"/>
              </a:buClr>
              <a:buSzPct val="100000"/>
              <a:buChar char="➢"/>
            </a:pPr>
            <a:r>
              <a:rPr lang="en">
                <a:solidFill>
                  <a:schemeClr val="dk2"/>
                </a:solidFill>
              </a:rPr>
              <a:t>The faster you call back bingos the faster we can go home!!</a:t>
            </a:r>
            <a:endParaRPr>
              <a:solidFill>
                <a:schemeClr val="dk2"/>
              </a:solidFill>
            </a:endParaRPr>
          </a:p>
        </p:txBody>
      </p:sp>
      <p:pic>
        <p:nvPicPr>
          <p:cNvPr id="201" name="Google Shape;201;p37"/>
          <p:cNvPicPr preferRelativeResize="0"/>
          <p:nvPr/>
        </p:nvPicPr>
        <p:blipFill>
          <a:blip r:embed="rId3">
            <a:alphaModFix/>
          </a:blip>
          <a:stretch>
            <a:fillRect/>
          </a:stretch>
        </p:blipFill>
        <p:spPr>
          <a:xfrm>
            <a:off x="7020600" y="-11875"/>
            <a:ext cx="2123425" cy="1681450"/>
          </a:xfrm>
          <a:prstGeom prst="rect">
            <a:avLst/>
          </a:prstGeom>
          <a:noFill/>
          <a:ln>
            <a:noFill/>
          </a:ln>
        </p:spPr>
      </p:pic>
      <p:sp>
        <p:nvSpPr>
          <p:cNvPr id="202" name="Google Shape;202;p37"/>
          <p:cNvSpPr txBox="1"/>
          <p:nvPr>
            <p:ph idx="1" type="body"/>
          </p:nvPr>
        </p:nvSpPr>
        <p:spPr>
          <a:xfrm>
            <a:off x="106125" y="1782900"/>
            <a:ext cx="4365600" cy="3219000"/>
          </a:xfrm>
          <a:prstGeom prst="rect">
            <a:avLst/>
          </a:prstGeom>
        </p:spPr>
        <p:txBody>
          <a:bodyPr anchorCtr="0" anchor="ctr" bIns="91425" lIns="91425" spcFirstLastPara="1" rIns="91425" wrap="square" tIns="91425">
            <a:normAutofit fontScale="25000" lnSpcReduction="20000"/>
          </a:bodyPr>
          <a:lstStyle/>
          <a:p>
            <a:pPr indent="0" lvl="0" marL="0" rtl="0" algn="l">
              <a:spcBef>
                <a:spcPts val="0"/>
              </a:spcBef>
              <a:spcAft>
                <a:spcPts val="0"/>
              </a:spcAft>
              <a:buNone/>
            </a:pPr>
            <a:r>
              <a:rPr lang="en" sz="4800">
                <a:solidFill>
                  <a:schemeClr val="dk2"/>
                </a:solidFill>
              </a:rPr>
              <a:t>There are many jobs that you can sign up for:</a:t>
            </a:r>
            <a:endParaRPr sz="4800">
              <a:solidFill>
                <a:schemeClr val="dk2"/>
              </a:solidFill>
            </a:endParaRPr>
          </a:p>
          <a:p>
            <a:pPr indent="0" lvl="0" marL="0" rtl="0" algn="l">
              <a:spcBef>
                <a:spcPts val="1200"/>
              </a:spcBef>
              <a:spcAft>
                <a:spcPts val="0"/>
              </a:spcAft>
              <a:buNone/>
            </a:pPr>
            <a:r>
              <a:rPr b="1" lang="en" sz="4800" u="sng">
                <a:solidFill>
                  <a:schemeClr val="dk2"/>
                </a:solidFill>
              </a:rPr>
              <a:t>Bingo Chairperson: </a:t>
            </a:r>
            <a:r>
              <a:rPr lang="en" sz="4800">
                <a:solidFill>
                  <a:schemeClr val="dk2"/>
                </a:solidFill>
              </a:rPr>
              <a:t>The Chairperson makes</a:t>
            </a:r>
            <a:r>
              <a:rPr lang="en" sz="4800">
                <a:solidFill>
                  <a:schemeClr val="dk2"/>
                </a:solidFill>
              </a:rPr>
              <a:t> sure that everything is running smoothly so that the bingo hall will continue to want the club to work future bingo shifts. (Must know </a:t>
            </a:r>
            <a:r>
              <a:rPr b="1" lang="en" sz="4800">
                <a:solidFill>
                  <a:schemeClr val="dk2"/>
                </a:solidFill>
              </a:rPr>
              <a:t>every role</a:t>
            </a:r>
            <a:r>
              <a:rPr lang="en" sz="4800">
                <a:solidFill>
                  <a:schemeClr val="dk2"/>
                </a:solidFill>
              </a:rPr>
              <a:t> in a bingo hall and has worked Bingos for multiple years.)</a:t>
            </a:r>
            <a:endParaRPr sz="4800">
              <a:solidFill>
                <a:schemeClr val="dk2"/>
              </a:solidFill>
            </a:endParaRPr>
          </a:p>
          <a:p>
            <a:pPr indent="0" lvl="0" marL="0" rtl="0" algn="l">
              <a:spcBef>
                <a:spcPts val="0"/>
              </a:spcBef>
              <a:spcAft>
                <a:spcPts val="0"/>
              </a:spcAft>
              <a:buNone/>
            </a:pPr>
            <a:r>
              <a:rPr b="1" lang="en" sz="4800" u="sng">
                <a:solidFill>
                  <a:schemeClr val="dk2"/>
                </a:solidFill>
              </a:rPr>
              <a:t>Bingo office/cage jobs: </a:t>
            </a:r>
            <a:r>
              <a:rPr lang="en" sz="4800">
                <a:solidFill>
                  <a:schemeClr val="dk2"/>
                </a:solidFill>
              </a:rPr>
              <a:t>Paymaster, Bonanza controller, Ball controller and sheets. These jobs require training and are for more experienced bingo workers. (Please contact the bingo lead for training options </a:t>
            </a:r>
            <a:r>
              <a:rPr b="1" lang="en" sz="4800">
                <a:solidFill>
                  <a:schemeClr val="dk2"/>
                </a:solidFill>
              </a:rPr>
              <a:t>before</a:t>
            </a:r>
            <a:r>
              <a:rPr lang="en" sz="4800">
                <a:solidFill>
                  <a:schemeClr val="dk2"/>
                </a:solidFill>
              </a:rPr>
              <a:t> signing up for these positions.)</a:t>
            </a:r>
            <a:endParaRPr sz="4800">
              <a:solidFill>
                <a:schemeClr val="dk2"/>
              </a:solidFill>
            </a:endParaRPr>
          </a:p>
          <a:p>
            <a:pPr indent="0" lvl="0" marL="0" rtl="0" algn="l">
              <a:spcBef>
                <a:spcPts val="0"/>
              </a:spcBef>
              <a:spcAft>
                <a:spcPts val="1200"/>
              </a:spcAft>
              <a:buNone/>
            </a:pPr>
            <a:r>
              <a:rPr b="1" lang="en" sz="4800" u="sng">
                <a:solidFill>
                  <a:schemeClr val="dk2"/>
                </a:solidFill>
              </a:rPr>
              <a:t>Bingo floor jobs: </a:t>
            </a:r>
            <a:r>
              <a:rPr lang="en" sz="4800">
                <a:solidFill>
                  <a:schemeClr val="dk2"/>
                </a:solidFill>
              </a:rPr>
              <a:t>Ball seller, Bonanza seller, Casino seller, Even Better seller, Double action seller. Also referred to as special games. Anyone can sign up for these jobs are for people newer to working bingos. (The Ball sellers require </a:t>
            </a:r>
            <a:r>
              <a:rPr b="1" lang="en" sz="4800">
                <a:solidFill>
                  <a:schemeClr val="dk2"/>
                </a:solidFill>
              </a:rPr>
              <a:t>a lot</a:t>
            </a:r>
            <a:r>
              <a:rPr lang="en" sz="4800">
                <a:solidFill>
                  <a:schemeClr val="dk2"/>
                </a:solidFill>
              </a:rPr>
              <a:t> of walking, </a:t>
            </a:r>
            <a:r>
              <a:rPr lang="en" sz="4800">
                <a:solidFill>
                  <a:schemeClr val="dk2"/>
                </a:solidFill>
              </a:rPr>
              <a:t>please</a:t>
            </a:r>
            <a:r>
              <a:rPr lang="en" sz="4800">
                <a:solidFill>
                  <a:schemeClr val="dk2"/>
                </a:solidFill>
              </a:rPr>
              <a:t> keep this in mind when signing up.)</a:t>
            </a:r>
            <a:endParaRPr sz="4800">
              <a:solidFill>
                <a:schemeClr val="dk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38"/>
          <p:cNvSpPr txBox="1"/>
          <p:nvPr>
            <p:ph type="title"/>
          </p:nvPr>
        </p:nvSpPr>
        <p:spPr>
          <a:xfrm>
            <a:off x="35375" y="738725"/>
            <a:ext cx="6983100" cy="10089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700"/>
              <a:t>What are the expectations when working a bingo on behalf of the club?</a:t>
            </a:r>
            <a:endParaRPr sz="3700"/>
          </a:p>
        </p:txBody>
      </p:sp>
      <p:sp>
        <p:nvSpPr>
          <p:cNvPr id="208" name="Google Shape;208;p38"/>
          <p:cNvSpPr txBox="1"/>
          <p:nvPr>
            <p:ph idx="1" type="body"/>
          </p:nvPr>
        </p:nvSpPr>
        <p:spPr>
          <a:xfrm>
            <a:off x="35375" y="1747525"/>
            <a:ext cx="4436400" cy="3226200"/>
          </a:xfrm>
          <a:prstGeom prst="rect">
            <a:avLst/>
          </a:prstGeom>
        </p:spPr>
        <p:txBody>
          <a:bodyPr anchorCtr="0" anchor="t" bIns="91425" lIns="91425" spcFirstLastPara="1" rIns="91425" wrap="square" tIns="91425">
            <a:normAutofit fontScale="85000" lnSpcReduction="20000"/>
          </a:bodyPr>
          <a:lstStyle/>
          <a:p>
            <a:pPr indent="-304165" lvl="0" marL="457200" rtl="0" algn="l">
              <a:spcBef>
                <a:spcPts val="0"/>
              </a:spcBef>
              <a:spcAft>
                <a:spcPts val="0"/>
              </a:spcAft>
              <a:buClr>
                <a:schemeClr val="dk2"/>
              </a:buClr>
              <a:buSzPct val="100000"/>
              <a:buChar char="➢"/>
            </a:pPr>
            <a:r>
              <a:rPr lang="en">
                <a:solidFill>
                  <a:schemeClr val="dk2"/>
                </a:solidFill>
              </a:rPr>
              <a:t>Our mission is to work as a team so that the bingo runs smoothly and the hall is happy with our work.</a:t>
            </a:r>
            <a:endParaRPr>
              <a:solidFill>
                <a:schemeClr val="dk2"/>
              </a:solidFill>
            </a:endParaRPr>
          </a:p>
          <a:p>
            <a:pPr indent="-304165" lvl="0" marL="457200" rtl="0" algn="l">
              <a:spcBef>
                <a:spcPts val="0"/>
              </a:spcBef>
              <a:spcAft>
                <a:spcPts val="0"/>
              </a:spcAft>
              <a:buClr>
                <a:schemeClr val="dk2"/>
              </a:buClr>
              <a:buSzPct val="100000"/>
              <a:buChar char="➢"/>
            </a:pPr>
            <a:r>
              <a:rPr lang="en">
                <a:solidFill>
                  <a:schemeClr val="dk2"/>
                </a:solidFill>
              </a:rPr>
              <a:t>Please try to arrive 10 min prior to the bingo start time. This helps the on-site bingo chairperson communicate to you what your job will be and sign up for your break time.</a:t>
            </a:r>
            <a:endParaRPr>
              <a:solidFill>
                <a:schemeClr val="dk2"/>
              </a:solidFill>
            </a:endParaRPr>
          </a:p>
          <a:p>
            <a:pPr indent="-304165" lvl="0" marL="457200" rtl="0" algn="l">
              <a:spcBef>
                <a:spcPts val="0"/>
              </a:spcBef>
              <a:spcAft>
                <a:spcPts val="0"/>
              </a:spcAft>
              <a:buClr>
                <a:schemeClr val="dk2"/>
              </a:buClr>
              <a:buSzPct val="100000"/>
              <a:buChar char="➢"/>
            </a:pPr>
            <a:r>
              <a:rPr lang="en">
                <a:solidFill>
                  <a:schemeClr val="dk2"/>
                </a:solidFill>
              </a:rPr>
              <a:t>Everyone is asked to </a:t>
            </a:r>
            <a:r>
              <a:rPr b="1" lang="en" u="sng">
                <a:solidFill>
                  <a:schemeClr val="dk2"/>
                </a:solidFill>
              </a:rPr>
              <a:t>not</a:t>
            </a:r>
            <a:r>
              <a:rPr lang="en">
                <a:solidFill>
                  <a:schemeClr val="dk2"/>
                </a:solidFill>
              </a:rPr>
              <a:t> use their cellphone while working on the floor. </a:t>
            </a:r>
            <a:endParaRPr>
              <a:solidFill>
                <a:schemeClr val="dk2"/>
              </a:solidFill>
            </a:endParaRPr>
          </a:p>
          <a:p>
            <a:pPr indent="-293369" lvl="1" marL="914400" rtl="0" algn="l">
              <a:spcBef>
                <a:spcPts val="0"/>
              </a:spcBef>
              <a:spcAft>
                <a:spcPts val="0"/>
              </a:spcAft>
              <a:buClr>
                <a:schemeClr val="dk2"/>
              </a:buClr>
              <a:buSzPct val="100000"/>
              <a:buChar char="○"/>
            </a:pPr>
            <a:r>
              <a:rPr lang="en">
                <a:solidFill>
                  <a:schemeClr val="dk2"/>
                </a:solidFill>
              </a:rPr>
              <a:t>If you need to answer an </a:t>
            </a:r>
            <a:r>
              <a:rPr lang="en" u="sng">
                <a:solidFill>
                  <a:schemeClr val="dk2"/>
                </a:solidFill>
              </a:rPr>
              <a:t>emergency</a:t>
            </a:r>
            <a:r>
              <a:rPr lang="en">
                <a:solidFill>
                  <a:schemeClr val="dk2"/>
                </a:solidFill>
              </a:rPr>
              <a:t> phone call or a text message, please go to the breakroom. </a:t>
            </a:r>
            <a:endParaRPr>
              <a:solidFill>
                <a:schemeClr val="dk2"/>
              </a:solidFill>
            </a:endParaRPr>
          </a:p>
          <a:p>
            <a:pPr indent="-293369" lvl="1" marL="914400" rtl="0" algn="l">
              <a:spcBef>
                <a:spcPts val="0"/>
              </a:spcBef>
              <a:spcAft>
                <a:spcPts val="0"/>
              </a:spcAft>
              <a:buClr>
                <a:schemeClr val="dk2"/>
              </a:buClr>
              <a:buSzPct val="100000"/>
              <a:buChar char="○"/>
            </a:pPr>
            <a:r>
              <a:rPr lang="en">
                <a:solidFill>
                  <a:schemeClr val="dk2"/>
                </a:solidFill>
              </a:rPr>
              <a:t>It is important that you return to sell as fast as possible.</a:t>
            </a:r>
            <a:endParaRPr>
              <a:solidFill>
                <a:schemeClr val="dk2"/>
              </a:solidFill>
            </a:endParaRPr>
          </a:p>
          <a:p>
            <a:pPr indent="-304165" lvl="0" marL="457200" rtl="0" algn="l">
              <a:spcBef>
                <a:spcPts val="0"/>
              </a:spcBef>
              <a:spcAft>
                <a:spcPts val="0"/>
              </a:spcAft>
              <a:buClr>
                <a:schemeClr val="dk2"/>
              </a:buClr>
              <a:buSzPct val="100000"/>
              <a:buChar char="➢"/>
            </a:pPr>
            <a:r>
              <a:rPr lang="en">
                <a:solidFill>
                  <a:schemeClr val="dk2"/>
                </a:solidFill>
              </a:rPr>
              <a:t>Bingo halls asks everyone to </a:t>
            </a:r>
            <a:r>
              <a:rPr lang="en" u="sng">
                <a:solidFill>
                  <a:schemeClr val="dk2"/>
                </a:solidFill>
              </a:rPr>
              <a:t>not sit </a:t>
            </a:r>
            <a:r>
              <a:rPr lang="en">
                <a:solidFill>
                  <a:schemeClr val="dk2"/>
                </a:solidFill>
              </a:rPr>
              <a:t>on the chairs/booths out on the main floor and not wear airpods as we need to give our full attention to the bingo caller and players.</a:t>
            </a:r>
            <a:endParaRPr>
              <a:solidFill>
                <a:schemeClr val="dk2"/>
              </a:solidFill>
            </a:endParaRPr>
          </a:p>
          <a:p>
            <a:pPr indent="-293369" lvl="1" marL="914400" rtl="0" algn="l">
              <a:spcBef>
                <a:spcPts val="0"/>
              </a:spcBef>
              <a:spcAft>
                <a:spcPts val="0"/>
              </a:spcAft>
              <a:buClr>
                <a:schemeClr val="dk2"/>
              </a:buClr>
              <a:buSzPct val="100000"/>
              <a:buChar char="○"/>
            </a:pPr>
            <a:r>
              <a:rPr lang="en">
                <a:solidFill>
                  <a:schemeClr val="dk2"/>
                </a:solidFill>
              </a:rPr>
              <a:t>If you need a quick break for your feet, please let the chairperson know and you can take a quick break and return to sell/call back as fast as possible.</a:t>
            </a:r>
            <a:endParaRPr/>
          </a:p>
        </p:txBody>
      </p:sp>
      <p:sp>
        <p:nvSpPr>
          <p:cNvPr id="209" name="Google Shape;209;p38"/>
          <p:cNvSpPr txBox="1"/>
          <p:nvPr>
            <p:ph idx="2" type="body"/>
          </p:nvPr>
        </p:nvSpPr>
        <p:spPr>
          <a:xfrm>
            <a:off x="4471775" y="1747525"/>
            <a:ext cx="4626600" cy="33393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Clr>
                <a:schemeClr val="dk2"/>
              </a:buClr>
              <a:buSzPts val="1400"/>
              <a:buChar char="➢"/>
            </a:pPr>
            <a:r>
              <a:rPr lang="en">
                <a:solidFill>
                  <a:schemeClr val="dk2"/>
                </a:solidFill>
              </a:rPr>
              <a:t>Meal break:</a:t>
            </a:r>
            <a:endParaRPr>
              <a:solidFill>
                <a:schemeClr val="dk2"/>
              </a:solidFill>
            </a:endParaRPr>
          </a:p>
          <a:p>
            <a:pPr indent="-304800" lvl="1" marL="914400" rtl="0" algn="l">
              <a:spcBef>
                <a:spcPts val="0"/>
              </a:spcBef>
              <a:spcAft>
                <a:spcPts val="0"/>
              </a:spcAft>
              <a:buClr>
                <a:schemeClr val="dk2"/>
              </a:buClr>
              <a:buSzPts val="1200"/>
              <a:buChar char="○"/>
            </a:pPr>
            <a:r>
              <a:rPr lang="en">
                <a:solidFill>
                  <a:schemeClr val="dk2"/>
                </a:solidFill>
              </a:rPr>
              <a:t>Parkway - 30 min break</a:t>
            </a:r>
            <a:endParaRPr>
              <a:solidFill>
                <a:schemeClr val="dk2"/>
              </a:solidFill>
            </a:endParaRPr>
          </a:p>
          <a:p>
            <a:pPr indent="-304800" lvl="1" marL="914400" rtl="0" algn="l">
              <a:spcBef>
                <a:spcPts val="0"/>
              </a:spcBef>
              <a:spcAft>
                <a:spcPts val="0"/>
              </a:spcAft>
              <a:buClr>
                <a:schemeClr val="dk2"/>
              </a:buClr>
              <a:buSzPts val="1200"/>
              <a:buChar char="○"/>
            </a:pPr>
            <a:r>
              <a:rPr lang="en">
                <a:solidFill>
                  <a:schemeClr val="dk2"/>
                </a:solidFill>
              </a:rPr>
              <a:t>Kensington  - 20 min break</a:t>
            </a:r>
            <a:endParaRPr>
              <a:solidFill>
                <a:schemeClr val="dk2"/>
              </a:solidFill>
            </a:endParaRPr>
          </a:p>
          <a:p>
            <a:pPr indent="-304800" lvl="1" marL="914400" rtl="0" algn="l">
              <a:spcBef>
                <a:spcPts val="0"/>
              </a:spcBef>
              <a:spcAft>
                <a:spcPts val="0"/>
              </a:spcAft>
              <a:buClr>
                <a:schemeClr val="dk2"/>
              </a:buClr>
              <a:buSzPts val="1200"/>
              <a:buChar char="○"/>
            </a:pPr>
            <a:r>
              <a:rPr lang="en">
                <a:solidFill>
                  <a:schemeClr val="dk2"/>
                </a:solidFill>
              </a:rPr>
              <a:t>Caesars - 20 min break </a:t>
            </a:r>
            <a:endParaRPr>
              <a:solidFill>
                <a:schemeClr val="dk2"/>
              </a:solidFill>
            </a:endParaRPr>
          </a:p>
          <a:p>
            <a:pPr indent="0" lvl="0" marL="457200" rtl="0" algn="l">
              <a:spcBef>
                <a:spcPts val="1200"/>
              </a:spcBef>
              <a:spcAft>
                <a:spcPts val="0"/>
              </a:spcAft>
              <a:buNone/>
            </a:pPr>
            <a:r>
              <a:t/>
            </a:r>
            <a:endParaRPr>
              <a:solidFill>
                <a:schemeClr val="dk2"/>
              </a:solidFill>
            </a:endParaRPr>
          </a:p>
          <a:p>
            <a:pPr indent="-317500" lvl="0" marL="457200" rtl="0" algn="l">
              <a:spcBef>
                <a:spcPts val="1200"/>
              </a:spcBef>
              <a:spcAft>
                <a:spcPts val="0"/>
              </a:spcAft>
              <a:buClr>
                <a:schemeClr val="dk2"/>
              </a:buClr>
              <a:buSzPts val="1400"/>
              <a:buChar char="❖"/>
            </a:pPr>
            <a:r>
              <a:rPr lang="en">
                <a:solidFill>
                  <a:schemeClr val="dk2"/>
                </a:solidFill>
              </a:rPr>
              <a:t>It is very important to note that the bingo hall supervisor is watching that we all meet the expectations/regulations that the hall has in place for all clubs that get access to work a bingo. They can request for specific people not to work a bingo shift at their hall due to how they worked their shift. </a:t>
            </a:r>
            <a:endParaRPr>
              <a:solidFill>
                <a:schemeClr val="dk2"/>
              </a:solidFill>
            </a:endParaRPr>
          </a:p>
        </p:txBody>
      </p:sp>
      <p:pic>
        <p:nvPicPr>
          <p:cNvPr id="210" name="Google Shape;210;p38"/>
          <p:cNvPicPr preferRelativeResize="0"/>
          <p:nvPr/>
        </p:nvPicPr>
        <p:blipFill>
          <a:blip r:embed="rId3">
            <a:alphaModFix/>
          </a:blip>
          <a:stretch>
            <a:fillRect/>
          </a:stretch>
        </p:blipFill>
        <p:spPr>
          <a:xfrm>
            <a:off x="7020600" y="-11875"/>
            <a:ext cx="2123425" cy="16814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9"/>
          <p:cNvSpPr txBox="1"/>
          <p:nvPr>
            <p:ph type="title"/>
          </p:nvPr>
        </p:nvSpPr>
        <p:spPr>
          <a:xfrm>
            <a:off x="471900" y="738725"/>
            <a:ext cx="62070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700"/>
              <a:t>What do you take to a bingo shift?</a:t>
            </a:r>
            <a:endParaRPr sz="3700"/>
          </a:p>
        </p:txBody>
      </p:sp>
      <p:sp>
        <p:nvSpPr>
          <p:cNvPr id="216" name="Google Shape;216;p39"/>
          <p:cNvSpPr txBox="1"/>
          <p:nvPr>
            <p:ph idx="1" type="body"/>
          </p:nvPr>
        </p:nvSpPr>
        <p:spPr>
          <a:xfrm>
            <a:off x="141500" y="1782900"/>
            <a:ext cx="4330200" cy="3212100"/>
          </a:xfrm>
          <a:prstGeom prst="rect">
            <a:avLst/>
          </a:prstGeom>
        </p:spPr>
        <p:txBody>
          <a:bodyPr anchorCtr="0" anchor="t" bIns="91425" lIns="91425" spcFirstLastPara="1" rIns="91425" wrap="square" tIns="91425">
            <a:normAutofit/>
          </a:bodyPr>
          <a:lstStyle/>
          <a:p>
            <a:pPr indent="-342900" lvl="0" marL="457200" rtl="0" algn="l">
              <a:spcBef>
                <a:spcPts val="1000"/>
              </a:spcBef>
              <a:spcAft>
                <a:spcPts val="0"/>
              </a:spcAft>
              <a:buClr>
                <a:schemeClr val="dk2"/>
              </a:buClr>
              <a:buSzPts val="1800"/>
              <a:buChar char="➢"/>
            </a:pPr>
            <a:r>
              <a:rPr lang="en" sz="1800">
                <a:solidFill>
                  <a:schemeClr val="dk2"/>
                </a:solidFill>
              </a:rPr>
              <a:t>Suggested items to bring/wear:</a:t>
            </a:r>
            <a:endParaRPr sz="1800">
              <a:solidFill>
                <a:schemeClr val="dk2"/>
              </a:solidFill>
            </a:endParaRPr>
          </a:p>
          <a:p>
            <a:pPr indent="-333375" lvl="1" marL="914400" rtl="0" algn="l">
              <a:spcBef>
                <a:spcPts val="1200"/>
              </a:spcBef>
              <a:spcAft>
                <a:spcPts val="0"/>
              </a:spcAft>
              <a:buClr>
                <a:schemeClr val="dk2"/>
              </a:buClr>
              <a:buSzPts val="1650"/>
              <a:buChar char="○"/>
            </a:pPr>
            <a:r>
              <a:rPr b="1" lang="en" sz="1650">
                <a:solidFill>
                  <a:schemeClr val="dk2"/>
                </a:solidFill>
              </a:rPr>
              <a:t>Running shoes </a:t>
            </a:r>
            <a:endParaRPr b="1" sz="1650">
              <a:solidFill>
                <a:schemeClr val="dk2"/>
              </a:solidFill>
            </a:endParaRPr>
          </a:p>
          <a:p>
            <a:pPr indent="-333375" lvl="2" marL="1371600" rtl="0" algn="l">
              <a:spcBef>
                <a:spcPts val="0"/>
              </a:spcBef>
              <a:spcAft>
                <a:spcPts val="0"/>
              </a:spcAft>
              <a:buClr>
                <a:schemeClr val="dk2"/>
              </a:buClr>
              <a:buSzPts val="1650"/>
              <a:buChar char="■"/>
            </a:pPr>
            <a:r>
              <a:rPr lang="en" sz="1650">
                <a:solidFill>
                  <a:schemeClr val="dk2"/>
                </a:solidFill>
              </a:rPr>
              <a:t>You will be standing for the majority of your bingo shift. </a:t>
            </a:r>
            <a:endParaRPr sz="1650">
              <a:solidFill>
                <a:schemeClr val="dk2"/>
              </a:solidFill>
            </a:endParaRPr>
          </a:p>
          <a:p>
            <a:pPr indent="-333375" lvl="1" marL="914400" rtl="0" algn="l">
              <a:spcBef>
                <a:spcPts val="0"/>
              </a:spcBef>
              <a:spcAft>
                <a:spcPts val="0"/>
              </a:spcAft>
              <a:buClr>
                <a:schemeClr val="dk2"/>
              </a:buClr>
              <a:buSzPts val="1650"/>
              <a:buChar char="○"/>
            </a:pPr>
            <a:r>
              <a:rPr b="1" lang="en" sz="1650">
                <a:solidFill>
                  <a:schemeClr val="dk2"/>
                </a:solidFill>
              </a:rPr>
              <a:t>Water bottle </a:t>
            </a:r>
            <a:endParaRPr b="1" sz="1650">
              <a:solidFill>
                <a:schemeClr val="dk2"/>
              </a:solidFill>
            </a:endParaRPr>
          </a:p>
          <a:p>
            <a:pPr indent="-333375" lvl="2" marL="1371600" rtl="0" algn="l">
              <a:spcBef>
                <a:spcPts val="0"/>
              </a:spcBef>
              <a:spcAft>
                <a:spcPts val="0"/>
              </a:spcAft>
              <a:buClr>
                <a:schemeClr val="dk2"/>
              </a:buClr>
              <a:buSzPts val="1650"/>
              <a:buChar char="■"/>
            </a:pPr>
            <a:r>
              <a:rPr lang="en" sz="1650">
                <a:solidFill>
                  <a:schemeClr val="dk2"/>
                </a:solidFill>
              </a:rPr>
              <a:t>Strongly suggest you put your name on it.</a:t>
            </a:r>
            <a:endParaRPr sz="1650">
              <a:solidFill>
                <a:schemeClr val="dk2"/>
              </a:solidFill>
            </a:endParaRPr>
          </a:p>
          <a:p>
            <a:pPr indent="0" lvl="0" marL="0" rtl="0" algn="l">
              <a:spcBef>
                <a:spcPts val="1200"/>
              </a:spcBef>
              <a:spcAft>
                <a:spcPts val="1200"/>
              </a:spcAft>
              <a:buNone/>
            </a:pPr>
            <a:r>
              <a:t/>
            </a:r>
            <a:endParaRPr>
              <a:solidFill>
                <a:schemeClr val="dk2"/>
              </a:solidFill>
            </a:endParaRPr>
          </a:p>
        </p:txBody>
      </p:sp>
      <p:sp>
        <p:nvSpPr>
          <p:cNvPr id="217" name="Google Shape;217;p39"/>
          <p:cNvSpPr txBox="1"/>
          <p:nvPr>
            <p:ph idx="2" type="body"/>
          </p:nvPr>
        </p:nvSpPr>
        <p:spPr>
          <a:xfrm>
            <a:off x="4694250" y="1726300"/>
            <a:ext cx="3999900" cy="3360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333375" lvl="1" marL="342900" rtl="0" algn="l">
              <a:spcBef>
                <a:spcPts val="1200"/>
              </a:spcBef>
              <a:spcAft>
                <a:spcPts val="0"/>
              </a:spcAft>
              <a:buClr>
                <a:schemeClr val="dk2"/>
              </a:buClr>
              <a:buSzPts val="1650"/>
              <a:buChar char="○"/>
            </a:pPr>
            <a:r>
              <a:rPr b="1" lang="en" sz="1650">
                <a:solidFill>
                  <a:schemeClr val="dk2"/>
                </a:solidFill>
              </a:rPr>
              <a:t>Cash</a:t>
            </a:r>
            <a:endParaRPr b="1" sz="1650">
              <a:solidFill>
                <a:schemeClr val="dk2"/>
              </a:solidFill>
            </a:endParaRPr>
          </a:p>
          <a:p>
            <a:pPr indent="-333375" lvl="2" marL="685800" rtl="0" algn="l">
              <a:spcBef>
                <a:spcPts val="0"/>
              </a:spcBef>
              <a:spcAft>
                <a:spcPts val="0"/>
              </a:spcAft>
              <a:buClr>
                <a:schemeClr val="dk2"/>
              </a:buClr>
              <a:buSzPts val="1650"/>
              <a:buChar char="■"/>
            </a:pPr>
            <a:r>
              <a:rPr lang="en" sz="1650">
                <a:solidFill>
                  <a:schemeClr val="dk2"/>
                </a:solidFill>
              </a:rPr>
              <a:t>Parkway has a debit machine to take out cash if you want to buy food at the concession. </a:t>
            </a:r>
            <a:endParaRPr sz="1650">
              <a:solidFill>
                <a:schemeClr val="dk2"/>
              </a:solidFill>
            </a:endParaRPr>
          </a:p>
          <a:p>
            <a:pPr indent="-333375" lvl="1" marL="342900" rtl="0" algn="l">
              <a:spcBef>
                <a:spcPts val="0"/>
              </a:spcBef>
              <a:spcAft>
                <a:spcPts val="0"/>
              </a:spcAft>
              <a:buClr>
                <a:schemeClr val="dk2"/>
              </a:buClr>
              <a:buSzPts val="1650"/>
              <a:buChar char="○"/>
            </a:pPr>
            <a:r>
              <a:rPr b="1" lang="en" sz="1650">
                <a:solidFill>
                  <a:schemeClr val="dk2"/>
                </a:solidFill>
              </a:rPr>
              <a:t>Wear layers</a:t>
            </a:r>
            <a:endParaRPr b="1" sz="1650">
              <a:solidFill>
                <a:schemeClr val="dk2"/>
              </a:solidFill>
            </a:endParaRPr>
          </a:p>
          <a:p>
            <a:pPr indent="-333375" lvl="2" marL="685800" rtl="0" algn="l">
              <a:spcBef>
                <a:spcPts val="0"/>
              </a:spcBef>
              <a:spcAft>
                <a:spcPts val="0"/>
              </a:spcAft>
              <a:buClr>
                <a:schemeClr val="dk2"/>
              </a:buClr>
              <a:buSzPts val="1650"/>
              <a:buChar char="■"/>
            </a:pPr>
            <a:r>
              <a:rPr lang="en" sz="1650">
                <a:solidFill>
                  <a:schemeClr val="dk2"/>
                </a:solidFill>
              </a:rPr>
              <a:t>It can feel hot once you start walking around the hall to sell.</a:t>
            </a:r>
            <a:endParaRPr sz="1650"/>
          </a:p>
        </p:txBody>
      </p:sp>
      <p:pic>
        <p:nvPicPr>
          <p:cNvPr id="218" name="Google Shape;218;p39"/>
          <p:cNvPicPr preferRelativeResize="0"/>
          <p:nvPr/>
        </p:nvPicPr>
        <p:blipFill>
          <a:blip r:embed="rId3">
            <a:alphaModFix/>
          </a:blip>
          <a:stretch>
            <a:fillRect/>
          </a:stretch>
        </p:blipFill>
        <p:spPr>
          <a:xfrm>
            <a:off x="7020600" y="-11875"/>
            <a:ext cx="2123425" cy="16814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40"/>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600"/>
              <a:t>What happens if I make more than the specific dollar amount</a:t>
            </a:r>
            <a:r>
              <a:rPr lang="en" sz="3600"/>
              <a:t>?</a:t>
            </a:r>
            <a:endParaRPr sz="3600"/>
          </a:p>
        </p:txBody>
      </p:sp>
      <p:sp>
        <p:nvSpPr>
          <p:cNvPr id="224" name="Google Shape;224;p40"/>
          <p:cNvSpPr txBox="1"/>
          <p:nvPr>
            <p:ph idx="1" type="body"/>
          </p:nvPr>
        </p:nvSpPr>
        <p:spPr>
          <a:xfrm>
            <a:off x="83700" y="1720700"/>
            <a:ext cx="8966100" cy="3357600"/>
          </a:xfrm>
          <a:prstGeom prst="rect">
            <a:avLst/>
          </a:prstGeom>
        </p:spPr>
        <p:txBody>
          <a:bodyPr anchorCtr="0" anchor="t" bIns="91425" lIns="91425" spcFirstLastPara="1" rIns="91425" wrap="square" tIns="91425">
            <a:normAutofit fontScale="55000"/>
          </a:bodyPr>
          <a:lstStyle/>
          <a:p>
            <a:pPr indent="-347345" lvl="0" marL="457200" rtl="0" algn="l">
              <a:spcBef>
                <a:spcPts val="0"/>
              </a:spcBef>
              <a:spcAft>
                <a:spcPts val="0"/>
              </a:spcAft>
              <a:buClr>
                <a:schemeClr val="dk2"/>
              </a:buClr>
              <a:buSzPct val="100000"/>
              <a:buChar char="❖"/>
            </a:pPr>
            <a:r>
              <a:rPr lang="en" sz="3400">
                <a:solidFill>
                  <a:schemeClr val="dk2"/>
                </a:solidFill>
              </a:rPr>
              <a:t>Any extra dollar amount that you work can be used as a MAC (Member Account Credit).</a:t>
            </a:r>
            <a:endParaRPr sz="3400">
              <a:solidFill>
                <a:schemeClr val="dk2"/>
              </a:solidFill>
            </a:endParaRPr>
          </a:p>
          <a:p>
            <a:pPr indent="-347345" lvl="0" marL="457200" rtl="0" algn="l">
              <a:spcBef>
                <a:spcPts val="0"/>
              </a:spcBef>
              <a:spcAft>
                <a:spcPts val="0"/>
              </a:spcAft>
              <a:buClr>
                <a:schemeClr val="dk2"/>
              </a:buClr>
              <a:buSzPct val="100000"/>
              <a:buChar char="❖"/>
            </a:pPr>
            <a:r>
              <a:rPr lang="en" sz="3400">
                <a:solidFill>
                  <a:schemeClr val="dk2"/>
                </a:solidFill>
              </a:rPr>
              <a:t>MAC can be used to pay for swim meets fees or swim training fee.</a:t>
            </a:r>
            <a:endParaRPr sz="3400">
              <a:solidFill>
                <a:schemeClr val="dk2"/>
              </a:solidFill>
            </a:endParaRPr>
          </a:p>
          <a:p>
            <a:pPr indent="-347345" lvl="0" marL="457200" rtl="0" algn="l">
              <a:spcBef>
                <a:spcPts val="0"/>
              </a:spcBef>
              <a:spcAft>
                <a:spcPts val="0"/>
              </a:spcAft>
              <a:buClr>
                <a:schemeClr val="dk2"/>
              </a:buClr>
              <a:buSzPct val="100000"/>
              <a:buChar char="❖"/>
            </a:pPr>
            <a:r>
              <a:rPr b="1" lang="en" sz="3400">
                <a:solidFill>
                  <a:schemeClr val="dk2"/>
                </a:solidFill>
              </a:rPr>
              <a:t>MAC can not be applied to registration fees or the first month’s program fees. </a:t>
            </a:r>
            <a:endParaRPr b="1" sz="3400">
              <a:solidFill>
                <a:schemeClr val="dk2"/>
              </a:solidFill>
            </a:endParaRPr>
          </a:p>
          <a:p>
            <a:pPr indent="-347345" lvl="0" marL="457200" rtl="0" algn="l">
              <a:spcBef>
                <a:spcPts val="0"/>
              </a:spcBef>
              <a:spcAft>
                <a:spcPts val="0"/>
              </a:spcAft>
              <a:buClr>
                <a:schemeClr val="dk2"/>
              </a:buClr>
              <a:buSzPct val="100000"/>
              <a:buChar char="❖"/>
            </a:pPr>
            <a:r>
              <a:rPr lang="en" sz="3400">
                <a:solidFill>
                  <a:schemeClr val="dk2"/>
                </a:solidFill>
              </a:rPr>
              <a:t>You will see the extra dollar amount as a credit under your </a:t>
            </a:r>
            <a:r>
              <a:rPr b="1" lang="en" sz="3400">
                <a:solidFill>
                  <a:schemeClr val="dk2"/>
                </a:solidFill>
              </a:rPr>
              <a:t>Billing or Fundraising</a:t>
            </a:r>
            <a:r>
              <a:rPr lang="en" sz="3400">
                <a:solidFill>
                  <a:schemeClr val="dk2"/>
                </a:solidFill>
              </a:rPr>
              <a:t> page in your account. </a:t>
            </a:r>
            <a:endParaRPr sz="3400">
              <a:solidFill>
                <a:schemeClr val="dk2"/>
              </a:solidFill>
            </a:endParaRPr>
          </a:p>
          <a:p>
            <a:pPr indent="-347345" lvl="0" marL="457200" rtl="0" algn="l">
              <a:spcBef>
                <a:spcPts val="0"/>
              </a:spcBef>
              <a:spcAft>
                <a:spcPts val="0"/>
              </a:spcAft>
              <a:buClr>
                <a:schemeClr val="dk2"/>
              </a:buClr>
              <a:buSzPct val="100000"/>
              <a:buChar char="❖"/>
            </a:pPr>
            <a:r>
              <a:rPr lang="en" sz="3400">
                <a:solidFill>
                  <a:schemeClr val="dk2"/>
                </a:solidFill>
              </a:rPr>
              <a:t>MAC for a $100 shift = $60 credit to your account</a:t>
            </a:r>
            <a:endParaRPr sz="3400">
              <a:solidFill>
                <a:schemeClr val="dk2"/>
              </a:solidFill>
            </a:endParaRPr>
          </a:p>
          <a:p>
            <a:pPr indent="-347345" lvl="0" marL="457200" rtl="0" algn="l">
              <a:spcBef>
                <a:spcPts val="0"/>
              </a:spcBef>
              <a:spcAft>
                <a:spcPts val="0"/>
              </a:spcAft>
              <a:buClr>
                <a:schemeClr val="dk2"/>
              </a:buClr>
              <a:buSzPct val="100000"/>
              <a:buChar char="❖"/>
            </a:pPr>
            <a:r>
              <a:rPr lang="en" sz="3400">
                <a:solidFill>
                  <a:schemeClr val="dk2"/>
                </a:solidFill>
              </a:rPr>
              <a:t>MAC for a $150 shift = $90 credit to your account</a:t>
            </a:r>
            <a:endParaRPr sz="3400">
              <a:solidFill>
                <a:schemeClr val="dk2"/>
              </a:solidFill>
            </a:endParaRPr>
          </a:p>
          <a:p>
            <a:pPr indent="0" lvl="0" marL="0" rtl="0" algn="l">
              <a:spcBef>
                <a:spcPts val="1200"/>
              </a:spcBef>
              <a:spcAft>
                <a:spcPts val="1200"/>
              </a:spcAft>
              <a:buNone/>
            </a:pPr>
            <a:r>
              <a:t/>
            </a:r>
            <a:endParaRPr sz="3400">
              <a:solidFill>
                <a:schemeClr val="dk2"/>
              </a:solidFill>
            </a:endParaRPr>
          </a:p>
        </p:txBody>
      </p:sp>
      <p:pic>
        <p:nvPicPr>
          <p:cNvPr id="225" name="Google Shape;225;p40"/>
          <p:cNvPicPr preferRelativeResize="0"/>
          <p:nvPr/>
        </p:nvPicPr>
        <p:blipFill>
          <a:blip r:embed="rId3">
            <a:alphaModFix/>
          </a:blip>
          <a:stretch>
            <a:fillRect/>
          </a:stretch>
        </p:blipFill>
        <p:spPr>
          <a:xfrm>
            <a:off x="7020575" y="39250"/>
            <a:ext cx="2123425" cy="168145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1"/>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400"/>
              <a:t>Can I use my extra dollar amount for the next year AFC requirement ahead of time?</a:t>
            </a:r>
            <a:endParaRPr sz="3400"/>
          </a:p>
        </p:txBody>
      </p:sp>
      <p:sp>
        <p:nvSpPr>
          <p:cNvPr id="231" name="Google Shape;231;p41"/>
          <p:cNvSpPr txBox="1"/>
          <p:nvPr>
            <p:ph idx="1" type="body"/>
          </p:nvPr>
        </p:nvSpPr>
        <p:spPr>
          <a:xfrm>
            <a:off x="83700" y="1720700"/>
            <a:ext cx="8966100" cy="3357600"/>
          </a:xfrm>
          <a:prstGeom prst="rect">
            <a:avLst/>
          </a:prstGeom>
        </p:spPr>
        <p:txBody>
          <a:bodyPr anchorCtr="0" anchor="t" bIns="91425" lIns="91425" spcFirstLastPara="1" rIns="91425" wrap="square" tIns="91425">
            <a:normAutofit fontScale="85000"/>
          </a:bodyPr>
          <a:lstStyle/>
          <a:p>
            <a:pPr indent="-412115" lvl="0" marL="457200" rtl="0" algn="l">
              <a:spcBef>
                <a:spcPts val="0"/>
              </a:spcBef>
              <a:spcAft>
                <a:spcPts val="0"/>
              </a:spcAft>
              <a:buClr>
                <a:schemeClr val="dk2"/>
              </a:buClr>
              <a:buSzPct val="100000"/>
              <a:buChar char="❖"/>
            </a:pPr>
            <a:r>
              <a:rPr lang="en" sz="3400">
                <a:solidFill>
                  <a:schemeClr val="dk2"/>
                </a:solidFill>
              </a:rPr>
              <a:t>In the month of </a:t>
            </a:r>
            <a:r>
              <a:rPr b="1" lang="en" sz="3400">
                <a:solidFill>
                  <a:schemeClr val="dk2"/>
                </a:solidFill>
              </a:rPr>
              <a:t>June</a:t>
            </a:r>
            <a:r>
              <a:rPr lang="en" sz="3400">
                <a:solidFill>
                  <a:schemeClr val="dk2"/>
                </a:solidFill>
              </a:rPr>
              <a:t>, you can let the event club representative know that you would like to allocate your work shift to the next year AFC requirement.</a:t>
            </a:r>
            <a:endParaRPr sz="3400">
              <a:solidFill>
                <a:schemeClr val="dk2"/>
              </a:solidFill>
            </a:endParaRPr>
          </a:p>
          <a:p>
            <a:pPr indent="-412115" lvl="0" marL="914400" rtl="0" algn="l">
              <a:spcBef>
                <a:spcPts val="0"/>
              </a:spcBef>
              <a:spcAft>
                <a:spcPts val="0"/>
              </a:spcAft>
              <a:buClr>
                <a:schemeClr val="dk2"/>
              </a:buClr>
              <a:buSzPct val="100000"/>
              <a:buChar char="❖"/>
            </a:pPr>
            <a:r>
              <a:rPr lang="en" sz="3400">
                <a:solidFill>
                  <a:schemeClr val="dk2"/>
                </a:solidFill>
              </a:rPr>
              <a:t>Note: You first need to make sure that your account shows that you have completed your </a:t>
            </a:r>
            <a:r>
              <a:rPr lang="en" sz="3400">
                <a:solidFill>
                  <a:schemeClr val="dk2"/>
                </a:solidFill>
              </a:rPr>
              <a:t>current</a:t>
            </a:r>
            <a:r>
              <a:rPr lang="en" sz="3400">
                <a:solidFill>
                  <a:schemeClr val="dk2"/>
                </a:solidFill>
              </a:rPr>
              <a:t> AFC </a:t>
            </a:r>
            <a:r>
              <a:rPr lang="en" sz="3400">
                <a:solidFill>
                  <a:schemeClr val="dk2"/>
                </a:solidFill>
              </a:rPr>
              <a:t>amount</a:t>
            </a:r>
            <a:r>
              <a:rPr lang="en" sz="3400">
                <a:solidFill>
                  <a:schemeClr val="dk2"/>
                </a:solidFill>
              </a:rPr>
              <a:t>. </a:t>
            </a:r>
            <a:endParaRPr sz="3400">
              <a:solidFill>
                <a:schemeClr val="dk2"/>
              </a:solidFill>
            </a:endParaRPr>
          </a:p>
        </p:txBody>
      </p:sp>
      <p:pic>
        <p:nvPicPr>
          <p:cNvPr id="232" name="Google Shape;232;p41"/>
          <p:cNvPicPr preferRelativeResize="0"/>
          <p:nvPr/>
        </p:nvPicPr>
        <p:blipFill>
          <a:blip r:embed="rId3">
            <a:alphaModFix/>
          </a:blip>
          <a:stretch>
            <a:fillRect/>
          </a:stretch>
        </p:blipFill>
        <p:spPr>
          <a:xfrm>
            <a:off x="7020575" y="39250"/>
            <a:ext cx="2123425" cy="16814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42"/>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400"/>
              <a:t>What if I don’t have the time to work a bingo</a:t>
            </a:r>
            <a:r>
              <a:rPr lang="en" sz="3400"/>
              <a:t>?</a:t>
            </a:r>
            <a:endParaRPr sz="3400"/>
          </a:p>
        </p:txBody>
      </p:sp>
      <p:sp>
        <p:nvSpPr>
          <p:cNvPr id="238" name="Google Shape;238;p42"/>
          <p:cNvSpPr txBox="1"/>
          <p:nvPr>
            <p:ph idx="1" type="body"/>
          </p:nvPr>
        </p:nvSpPr>
        <p:spPr>
          <a:xfrm>
            <a:off x="83700" y="1720700"/>
            <a:ext cx="8966100" cy="3357600"/>
          </a:xfrm>
          <a:prstGeom prst="rect">
            <a:avLst/>
          </a:prstGeom>
        </p:spPr>
        <p:txBody>
          <a:bodyPr anchorCtr="0" anchor="t" bIns="91425" lIns="91425" spcFirstLastPara="1" rIns="91425" wrap="square" tIns="91425">
            <a:normAutofit/>
          </a:bodyPr>
          <a:lstStyle/>
          <a:p>
            <a:pPr indent="-444500" lvl="0" marL="914400" rtl="0" algn="l">
              <a:spcBef>
                <a:spcPts val="0"/>
              </a:spcBef>
              <a:spcAft>
                <a:spcPts val="0"/>
              </a:spcAft>
              <a:buClr>
                <a:schemeClr val="dk2"/>
              </a:buClr>
              <a:buSzPts val="3400"/>
              <a:buChar char="❖"/>
            </a:pPr>
            <a:r>
              <a:rPr lang="en" sz="3400">
                <a:solidFill>
                  <a:schemeClr val="dk2"/>
                </a:solidFill>
              </a:rPr>
              <a:t>Email the bingo lead @ </a:t>
            </a:r>
            <a:r>
              <a:rPr lang="en" sz="3400" u="sng">
                <a:solidFill>
                  <a:schemeClr val="hlink"/>
                </a:solidFill>
                <a:hlinkClick r:id="rId3"/>
              </a:rPr>
              <a:t>bingos@olympianswimclub.com</a:t>
            </a:r>
            <a:r>
              <a:rPr lang="en" sz="3400">
                <a:solidFill>
                  <a:schemeClr val="dk2"/>
                </a:solidFill>
              </a:rPr>
              <a:t> </a:t>
            </a:r>
            <a:r>
              <a:rPr lang="en" sz="3400">
                <a:solidFill>
                  <a:schemeClr val="dk2"/>
                </a:solidFill>
              </a:rPr>
              <a:t>t</a:t>
            </a:r>
            <a:r>
              <a:rPr lang="en" sz="3400">
                <a:solidFill>
                  <a:schemeClr val="dk2"/>
                </a:solidFill>
              </a:rPr>
              <a:t>o learn how they can work with you to help you cover your bingos. </a:t>
            </a:r>
            <a:endParaRPr sz="3400">
              <a:solidFill>
                <a:schemeClr val="dk2"/>
              </a:solidFill>
            </a:endParaRPr>
          </a:p>
        </p:txBody>
      </p:sp>
      <p:pic>
        <p:nvPicPr>
          <p:cNvPr id="239" name="Google Shape;239;p42"/>
          <p:cNvPicPr preferRelativeResize="0"/>
          <p:nvPr/>
        </p:nvPicPr>
        <p:blipFill>
          <a:blip r:embed="rId4">
            <a:alphaModFix/>
          </a:blip>
          <a:stretch>
            <a:fillRect/>
          </a:stretch>
        </p:blipFill>
        <p:spPr>
          <a:xfrm>
            <a:off x="7020575" y="39250"/>
            <a:ext cx="2123425" cy="16814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6"/>
          <p:cNvSpPr txBox="1"/>
          <p:nvPr>
            <p:ph type="title"/>
          </p:nvPr>
        </p:nvSpPr>
        <p:spPr>
          <a:xfrm>
            <a:off x="453225" y="738725"/>
            <a:ext cx="82407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200"/>
              <a:t>What is an AFC?</a:t>
            </a:r>
            <a:endParaRPr sz="4200"/>
          </a:p>
        </p:txBody>
      </p:sp>
      <p:sp>
        <p:nvSpPr>
          <p:cNvPr id="120" name="Google Shape;120;p26"/>
          <p:cNvSpPr txBox="1"/>
          <p:nvPr>
            <p:ph idx="1" type="body"/>
          </p:nvPr>
        </p:nvSpPr>
        <p:spPr>
          <a:xfrm>
            <a:off x="158100" y="1919075"/>
            <a:ext cx="8891700" cy="3112800"/>
          </a:xfrm>
          <a:prstGeom prst="rect">
            <a:avLst/>
          </a:prstGeom>
        </p:spPr>
        <p:txBody>
          <a:bodyPr anchorCtr="0" anchor="t" bIns="91425" lIns="91425" spcFirstLastPara="1" rIns="91425" wrap="square" tIns="91425">
            <a:normAutofit fontScale="70000" lnSpcReduction="20000"/>
          </a:bodyPr>
          <a:lstStyle/>
          <a:p>
            <a:pPr indent="-379730" lvl="0" marL="457200" rtl="0" algn="l">
              <a:spcBef>
                <a:spcPts val="0"/>
              </a:spcBef>
              <a:spcAft>
                <a:spcPts val="0"/>
              </a:spcAft>
              <a:buClr>
                <a:schemeClr val="dk2"/>
              </a:buClr>
              <a:buSzPct val="100000"/>
              <a:buChar char="❖"/>
            </a:pPr>
            <a:r>
              <a:rPr lang="en" sz="3400">
                <a:solidFill>
                  <a:schemeClr val="dk2"/>
                </a:solidFill>
              </a:rPr>
              <a:t>All members of the Olympian Swim Club are required to fulfill the Annual Financial Commitment which is a </a:t>
            </a:r>
            <a:r>
              <a:rPr b="1" lang="en" sz="3400">
                <a:solidFill>
                  <a:schemeClr val="dk2"/>
                </a:solidFill>
              </a:rPr>
              <a:t>specific dollar amount</a:t>
            </a:r>
            <a:r>
              <a:rPr lang="en" sz="3400">
                <a:solidFill>
                  <a:schemeClr val="dk2"/>
                </a:solidFill>
              </a:rPr>
              <a:t>, each season. </a:t>
            </a:r>
            <a:endParaRPr sz="3400">
              <a:solidFill>
                <a:schemeClr val="dk2"/>
              </a:solidFill>
            </a:endParaRPr>
          </a:p>
          <a:p>
            <a:pPr indent="-379730" lvl="0" marL="457200" rtl="0" algn="l">
              <a:spcBef>
                <a:spcPts val="0"/>
              </a:spcBef>
              <a:spcAft>
                <a:spcPts val="0"/>
              </a:spcAft>
              <a:buClr>
                <a:schemeClr val="dk2"/>
              </a:buClr>
              <a:buSzPct val="100000"/>
              <a:buChar char="❖"/>
            </a:pPr>
            <a:r>
              <a:rPr lang="en" sz="3400">
                <a:solidFill>
                  <a:schemeClr val="dk2"/>
                </a:solidFill>
              </a:rPr>
              <a:t>This covers the other half of the coaches’ salaries, pool fees and the dryland program that is </a:t>
            </a:r>
            <a:r>
              <a:rPr b="1" lang="en" sz="3400" u="sng">
                <a:solidFill>
                  <a:schemeClr val="dk2"/>
                </a:solidFill>
              </a:rPr>
              <a:t>not </a:t>
            </a:r>
            <a:r>
              <a:rPr lang="en" sz="3400">
                <a:solidFill>
                  <a:schemeClr val="dk2"/>
                </a:solidFill>
              </a:rPr>
              <a:t>covered by the monthly fee. </a:t>
            </a:r>
            <a:endParaRPr sz="3400">
              <a:solidFill>
                <a:schemeClr val="dk2"/>
              </a:solidFill>
            </a:endParaRPr>
          </a:p>
          <a:p>
            <a:pPr indent="-379730" lvl="0" marL="457200" rtl="0" algn="l">
              <a:spcBef>
                <a:spcPts val="0"/>
              </a:spcBef>
              <a:spcAft>
                <a:spcPts val="0"/>
              </a:spcAft>
              <a:buClr>
                <a:schemeClr val="dk2"/>
              </a:buClr>
              <a:buSzPct val="100000"/>
              <a:buChar char="❖"/>
            </a:pPr>
            <a:r>
              <a:rPr lang="en" sz="3400">
                <a:solidFill>
                  <a:schemeClr val="dk2"/>
                </a:solidFill>
              </a:rPr>
              <a:t>This amount is listed in the </a:t>
            </a:r>
            <a:r>
              <a:rPr lang="en" sz="3400" u="sng">
                <a:solidFill>
                  <a:schemeClr val="hlink"/>
                </a:solidFill>
                <a:hlinkClick r:id="rId3"/>
              </a:rPr>
              <a:t>fee schedule</a:t>
            </a:r>
            <a:r>
              <a:rPr lang="en" sz="3400">
                <a:solidFill>
                  <a:schemeClr val="dk2"/>
                </a:solidFill>
              </a:rPr>
              <a:t>, and differs based on your swimmer’s group placement. </a:t>
            </a:r>
            <a:endParaRPr sz="3400">
              <a:solidFill>
                <a:schemeClr val="dk2"/>
              </a:solidFill>
            </a:endParaRPr>
          </a:p>
        </p:txBody>
      </p:sp>
      <p:pic>
        <p:nvPicPr>
          <p:cNvPr id="121" name="Google Shape;121;p26"/>
          <p:cNvPicPr preferRelativeResize="0"/>
          <p:nvPr/>
        </p:nvPicPr>
        <p:blipFill>
          <a:blip r:embed="rId4">
            <a:alphaModFix/>
          </a:blip>
          <a:stretch>
            <a:fillRect/>
          </a:stretch>
        </p:blipFill>
        <p:spPr>
          <a:xfrm>
            <a:off x="6275450" y="0"/>
            <a:ext cx="2123425" cy="16814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7"/>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200"/>
              <a:t>What is the timeline for the AFC during the season</a:t>
            </a:r>
            <a:r>
              <a:rPr lang="en" sz="4200"/>
              <a:t>?</a:t>
            </a:r>
            <a:endParaRPr sz="4200"/>
          </a:p>
        </p:txBody>
      </p:sp>
      <p:sp>
        <p:nvSpPr>
          <p:cNvPr id="127" name="Google Shape;127;p27"/>
          <p:cNvSpPr txBox="1"/>
          <p:nvPr>
            <p:ph idx="1" type="body"/>
          </p:nvPr>
        </p:nvSpPr>
        <p:spPr>
          <a:xfrm>
            <a:off x="83700" y="1720700"/>
            <a:ext cx="8966100" cy="3357600"/>
          </a:xfrm>
          <a:prstGeom prst="rect">
            <a:avLst/>
          </a:prstGeom>
        </p:spPr>
        <p:txBody>
          <a:bodyPr anchorCtr="0" anchor="t" bIns="91425" lIns="91425" spcFirstLastPara="1" rIns="91425" wrap="square" tIns="91425">
            <a:normAutofit fontScale="77500"/>
          </a:bodyPr>
          <a:lstStyle/>
          <a:p>
            <a:pPr indent="-395922" lvl="0" marL="457200" rtl="0" algn="l">
              <a:spcBef>
                <a:spcPts val="0"/>
              </a:spcBef>
              <a:spcAft>
                <a:spcPts val="0"/>
              </a:spcAft>
              <a:buClr>
                <a:schemeClr val="dk2"/>
              </a:buClr>
              <a:buSzPct val="100000"/>
              <a:buChar char="❖"/>
            </a:pPr>
            <a:r>
              <a:rPr lang="en" sz="3400">
                <a:solidFill>
                  <a:schemeClr val="dk2"/>
                </a:solidFill>
              </a:rPr>
              <a:t>40% of the AFC is due by January 31st each season</a:t>
            </a:r>
            <a:endParaRPr sz="3400">
              <a:solidFill>
                <a:schemeClr val="dk2"/>
              </a:solidFill>
            </a:endParaRPr>
          </a:p>
          <a:p>
            <a:pPr indent="-395922" lvl="0" marL="457200" rtl="0" algn="l">
              <a:spcBef>
                <a:spcPts val="0"/>
              </a:spcBef>
              <a:spcAft>
                <a:spcPts val="0"/>
              </a:spcAft>
              <a:buClr>
                <a:schemeClr val="dk2"/>
              </a:buClr>
              <a:buSzPct val="100000"/>
              <a:buChar char="❖"/>
            </a:pPr>
            <a:r>
              <a:rPr lang="en" sz="3400">
                <a:solidFill>
                  <a:schemeClr val="dk2"/>
                </a:solidFill>
              </a:rPr>
              <a:t>The AFC must be completed in full by August 31 each season </a:t>
            </a:r>
            <a:endParaRPr sz="3400">
              <a:solidFill>
                <a:schemeClr val="dk2"/>
              </a:solidFill>
            </a:endParaRPr>
          </a:p>
          <a:p>
            <a:pPr indent="-395922" lvl="0" marL="457200" rtl="0" algn="l">
              <a:spcBef>
                <a:spcPts val="0"/>
              </a:spcBef>
              <a:spcAft>
                <a:spcPts val="0"/>
              </a:spcAft>
              <a:buClr>
                <a:schemeClr val="dk2"/>
              </a:buClr>
              <a:buSzPct val="100000"/>
              <a:buChar char="❖"/>
            </a:pPr>
            <a:r>
              <a:rPr lang="en" sz="3400">
                <a:solidFill>
                  <a:schemeClr val="dk2"/>
                </a:solidFill>
              </a:rPr>
              <a:t>Your account will be billed at these times if you have not reached these levels of AFC completion. </a:t>
            </a:r>
            <a:endParaRPr sz="3400">
              <a:solidFill>
                <a:schemeClr val="dk2"/>
              </a:solidFill>
            </a:endParaRPr>
          </a:p>
          <a:p>
            <a:pPr indent="-395922" lvl="0" marL="457200" rtl="0" algn="l">
              <a:spcBef>
                <a:spcPts val="0"/>
              </a:spcBef>
              <a:spcAft>
                <a:spcPts val="0"/>
              </a:spcAft>
              <a:buClr>
                <a:schemeClr val="dk2"/>
              </a:buClr>
              <a:buSzPct val="100000"/>
              <a:buChar char="❖"/>
            </a:pPr>
            <a:r>
              <a:rPr lang="en" sz="3400">
                <a:solidFill>
                  <a:schemeClr val="dk2"/>
                </a:solidFill>
              </a:rPr>
              <a:t>This commitment is detailed in the </a:t>
            </a:r>
            <a:r>
              <a:rPr lang="en" sz="3400" u="sng">
                <a:solidFill>
                  <a:schemeClr val="hlink"/>
                </a:solidFill>
                <a:hlinkClick r:id="rId3"/>
              </a:rPr>
              <a:t>fee schedule</a:t>
            </a:r>
            <a:r>
              <a:rPr lang="en" sz="3400">
                <a:solidFill>
                  <a:schemeClr val="dk2"/>
                </a:solidFill>
              </a:rPr>
              <a:t>. There is a 50% sibling discount on commitments. </a:t>
            </a:r>
            <a:endParaRPr sz="3400">
              <a:solidFill>
                <a:schemeClr val="dk2"/>
              </a:solidFill>
            </a:endParaRPr>
          </a:p>
        </p:txBody>
      </p:sp>
      <p:pic>
        <p:nvPicPr>
          <p:cNvPr id="128" name="Google Shape;128;p27"/>
          <p:cNvPicPr preferRelativeResize="0"/>
          <p:nvPr/>
        </p:nvPicPr>
        <p:blipFill>
          <a:blip r:embed="rId4">
            <a:alphaModFix/>
          </a:blip>
          <a:stretch>
            <a:fillRect/>
          </a:stretch>
        </p:blipFill>
        <p:spPr>
          <a:xfrm>
            <a:off x="7020575" y="39250"/>
            <a:ext cx="2123425" cy="16814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8"/>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200"/>
              <a:t>How can I complete</a:t>
            </a:r>
            <a:r>
              <a:rPr lang="en" sz="4200"/>
              <a:t> the AFC throughout the season?</a:t>
            </a:r>
            <a:endParaRPr sz="4200"/>
          </a:p>
        </p:txBody>
      </p:sp>
      <p:sp>
        <p:nvSpPr>
          <p:cNvPr id="134" name="Google Shape;134;p28"/>
          <p:cNvSpPr txBox="1"/>
          <p:nvPr>
            <p:ph idx="1" type="body"/>
          </p:nvPr>
        </p:nvSpPr>
        <p:spPr>
          <a:xfrm>
            <a:off x="83700" y="1720700"/>
            <a:ext cx="8966100" cy="3357600"/>
          </a:xfrm>
          <a:prstGeom prst="rect">
            <a:avLst/>
          </a:prstGeom>
          <a:solidFill>
            <a:schemeClr val="accent4"/>
          </a:solidFill>
        </p:spPr>
        <p:txBody>
          <a:bodyPr anchorCtr="0" anchor="t" bIns="91425" lIns="91425" spcFirstLastPara="1" rIns="91425" wrap="square" tIns="91425">
            <a:normAutofit fontScale="70000" lnSpcReduction="20000"/>
          </a:bodyPr>
          <a:lstStyle/>
          <a:p>
            <a:pPr indent="-379730" lvl="0" marL="457200" rtl="0" algn="l">
              <a:spcBef>
                <a:spcPts val="0"/>
              </a:spcBef>
              <a:spcAft>
                <a:spcPts val="0"/>
              </a:spcAft>
              <a:buClr>
                <a:schemeClr val="dk2"/>
              </a:buClr>
              <a:buSzPct val="100000"/>
              <a:buChar char="❖"/>
            </a:pPr>
            <a:r>
              <a:rPr lang="en" sz="3400">
                <a:solidFill>
                  <a:schemeClr val="dk2"/>
                </a:solidFill>
              </a:rPr>
              <a:t>The AFC can be completed using a combination of the following:</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highlight>
                  <a:schemeClr val="lt1"/>
                </a:highlight>
              </a:rPr>
              <a:t>Bingos</a:t>
            </a:r>
            <a:r>
              <a:rPr lang="en" sz="3400">
                <a:solidFill>
                  <a:schemeClr val="dk2"/>
                </a:solidFill>
              </a:rPr>
              <a:t> </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rPr>
              <a:t>Fundraisers</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rPr>
              <a:t>Concession shifts at Commonwealth Stadium </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rPr>
              <a:t>Casino (when available)</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rPr>
              <a:t>Pay the AFC directly to the club manager - If this is your plan we are requesting to be made aware of this- Monthly/ quarterly arrangements can be made</a:t>
            </a:r>
            <a:endParaRPr sz="3400">
              <a:solidFill>
                <a:schemeClr val="dk2"/>
              </a:solidFill>
            </a:endParaRPr>
          </a:p>
        </p:txBody>
      </p:sp>
      <p:pic>
        <p:nvPicPr>
          <p:cNvPr id="135" name="Google Shape;135;p28"/>
          <p:cNvPicPr preferRelativeResize="0"/>
          <p:nvPr/>
        </p:nvPicPr>
        <p:blipFill>
          <a:blip r:embed="rId3">
            <a:alphaModFix/>
          </a:blip>
          <a:stretch>
            <a:fillRect/>
          </a:stretch>
        </p:blipFill>
        <p:spPr>
          <a:xfrm>
            <a:off x="7020575" y="39250"/>
            <a:ext cx="2123425" cy="16814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9"/>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200"/>
              <a:t>Fundraisers</a:t>
            </a:r>
            <a:endParaRPr sz="4200"/>
          </a:p>
        </p:txBody>
      </p:sp>
      <p:sp>
        <p:nvSpPr>
          <p:cNvPr id="141" name="Google Shape;141;p29"/>
          <p:cNvSpPr txBox="1"/>
          <p:nvPr>
            <p:ph idx="1" type="body"/>
          </p:nvPr>
        </p:nvSpPr>
        <p:spPr>
          <a:xfrm>
            <a:off x="83700" y="1720700"/>
            <a:ext cx="8966100" cy="3357600"/>
          </a:xfrm>
          <a:prstGeom prst="rect">
            <a:avLst/>
          </a:prstGeom>
          <a:solidFill>
            <a:schemeClr val="accent4"/>
          </a:solidFill>
        </p:spPr>
        <p:txBody>
          <a:bodyPr anchorCtr="0" anchor="t" bIns="91425" lIns="91425" spcFirstLastPara="1" rIns="91425" wrap="square" tIns="91425">
            <a:normAutofit fontScale="70000" lnSpcReduction="20000"/>
          </a:bodyPr>
          <a:lstStyle/>
          <a:p>
            <a:pPr indent="-379730" lvl="0" marL="457200" rtl="0" algn="l">
              <a:spcBef>
                <a:spcPts val="0"/>
              </a:spcBef>
              <a:spcAft>
                <a:spcPts val="0"/>
              </a:spcAft>
              <a:buClr>
                <a:schemeClr val="dk2"/>
              </a:buClr>
              <a:buSzPct val="100000"/>
              <a:buChar char="❖"/>
            </a:pPr>
            <a:r>
              <a:rPr lang="en" sz="3400">
                <a:solidFill>
                  <a:schemeClr val="dk2"/>
                </a:solidFill>
              </a:rPr>
              <a:t>We will run multiple fundraisers throughout the season</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highlight>
                  <a:schemeClr val="lt1"/>
                </a:highlight>
              </a:rPr>
              <a:t>Flipgive - will run until December 31, 2025	</a:t>
            </a:r>
            <a:endParaRPr sz="3400">
              <a:solidFill>
                <a:schemeClr val="dk2"/>
              </a:solidFill>
              <a:highlight>
                <a:schemeClr val="lt1"/>
              </a:highlight>
            </a:endParaRPr>
          </a:p>
          <a:p>
            <a:pPr indent="-379730" lvl="1" marL="1371600" rtl="0" algn="l">
              <a:spcBef>
                <a:spcPts val="0"/>
              </a:spcBef>
              <a:spcAft>
                <a:spcPts val="0"/>
              </a:spcAft>
              <a:buClr>
                <a:schemeClr val="dk2"/>
              </a:buClr>
              <a:buSzPct val="100000"/>
              <a:buChar char="➢"/>
            </a:pPr>
            <a:r>
              <a:rPr lang="en" sz="3400">
                <a:solidFill>
                  <a:schemeClr val="dk2"/>
                </a:solidFill>
              </a:rPr>
              <a:t>World's</a:t>
            </a:r>
            <a:r>
              <a:rPr lang="en" sz="3400">
                <a:solidFill>
                  <a:schemeClr val="dk2"/>
                </a:solidFill>
              </a:rPr>
              <a:t> Finest Chocolate Sales - Will run through the regular season</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rPr>
              <a:t>50/50’s via raffle box - held during OSC hosted swim meets</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rPr>
              <a:t>Other Product campaigns</a:t>
            </a:r>
            <a:endParaRPr sz="3400">
              <a:solidFill>
                <a:schemeClr val="dk2"/>
              </a:solidFill>
            </a:endParaRPr>
          </a:p>
          <a:p>
            <a:pPr indent="-379730" lvl="1" marL="1371600" rtl="0" algn="l">
              <a:spcBef>
                <a:spcPts val="0"/>
              </a:spcBef>
              <a:spcAft>
                <a:spcPts val="0"/>
              </a:spcAft>
              <a:buClr>
                <a:schemeClr val="dk2"/>
              </a:buClr>
              <a:buSzPct val="100000"/>
              <a:buChar char="➢"/>
            </a:pPr>
            <a:r>
              <a:rPr lang="en" sz="3400">
                <a:solidFill>
                  <a:schemeClr val="dk2"/>
                </a:solidFill>
              </a:rPr>
              <a:t>If you have any suggestions or would like to run a fundraising campaign, please contact </a:t>
            </a:r>
            <a:r>
              <a:rPr lang="en" sz="3400" u="sng">
                <a:solidFill>
                  <a:schemeClr val="hlink"/>
                </a:solidFill>
                <a:hlinkClick r:id="rId3"/>
              </a:rPr>
              <a:t>Michelle Pratt</a:t>
            </a:r>
            <a:endParaRPr sz="3400">
              <a:solidFill>
                <a:schemeClr val="dk2"/>
              </a:solidFill>
            </a:endParaRPr>
          </a:p>
        </p:txBody>
      </p:sp>
      <p:pic>
        <p:nvPicPr>
          <p:cNvPr id="142" name="Google Shape;142;p29"/>
          <p:cNvPicPr preferRelativeResize="0"/>
          <p:nvPr/>
        </p:nvPicPr>
        <p:blipFill>
          <a:blip r:embed="rId4">
            <a:alphaModFix/>
          </a:blip>
          <a:stretch>
            <a:fillRect/>
          </a:stretch>
        </p:blipFill>
        <p:spPr>
          <a:xfrm>
            <a:off x="7020575" y="39250"/>
            <a:ext cx="2123425" cy="16814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30"/>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200"/>
              <a:t>Fundraisers- cont</a:t>
            </a:r>
            <a:endParaRPr sz="4200"/>
          </a:p>
        </p:txBody>
      </p:sp>
      <p:sp>
        <p:nvSpPr>
          <p:cNvPr id="148" name="Google Shape;148;p30"/>
          <p:cNvSpPr txBox="1"/>
          <p:nvPr>
            <p:ph idx="1" type="body"/>
          </p:nvPr>
        </p:nvSpPr>
        <p:spPr>
          <a:xfrm>
            <a:off x="83700" y="1720700"/>
            <a:ext cx="8966100" cy="3357600"/>
          </a:xfrm>
          <a:prstGeom prst="rect">
            <a:avLst/>
          </a:prstGeom>
          <a:solidFill>
            <a:schemeClr val="accent4"/>
          </a:solidFill>
        </p:spPr>
        <p:txBody>
          <a:bodyPr anchorCtr="0" anchor="t" bIns="91425" lIns="91425" spcFirstLastPara="1" rIns="91425" wrap="square" tIns="91425">
            <a:normAutofit fontScale="77500"/>
          </a:bodyPr>
          <a:lstStyle/>
          <a:p>
            <a:pPr indent="-395922" lvl="1" marL="1371600" rtl="0" algn="l">
              <a:spcBef>
                <a:spcPts val="0"/>
              </a:spcBef>
              <a:spcAft>
                <a:spcPts val="0"/>
              </a:spcAft>
              <a:buClr>
                <a:schemeClr val="dk2"/>
              </a:buClr>
              <a:buSzPct val="100000"/>
              <a:buChar char="➢"/>
            </a:pPr>
            <a:r>
              <a:rPr lang="en" sz="3400">
                <a:solidFill>
                  <a:schemeClr val="dk2"/>
                </a:solidFill>
                <a:highlight>
                  <a:schemeClr val="lt1"/>
                </a:highlight>
              </a:rPr>
              <a:t>All etransfers for product sales will be sent to </a:t>
            </a:r>
            <a:r>
              <a:rPr lang="en" sz="3400" u="sng">
                <a:solidFill>
                  <a:schemeClr val="hlink"/>
                </a:solidFill>
                <a:highlight>
                  <a:schemeClr val="lt1"/>
                </a:highlight>
                <a:hlinkClick r:id="rId3"/>
              </a:rPr>
              <a:t>finance@olympianswimclub.com</a:t>
            </a:r>
            <a:endParaRPr sz="3400">
              <a:solidFill>
                <a:schemeClr val="dk2"/>
              </a:solidFill>
              <a:highlight>
                <a:schemeClr val="lt1"/>
              </a:highlight>
            </a:endParaRPr>
          </a:p>
          <a:p>
            <a:pPr indent="-395922" lvl="1" marL="1371600" rtl="0" algn="l">
              <a:spcBef>
                <a:spcPts val="0"/>
              </a:spcBef>
              <a:spcAft>
                <a:spcPts val="0"/>
              </a:spcAft>
              <a:buClr>
                <a:schemeClr val="dk2"/>
              </a:buClr>
              <a:buSzPct val="100000"/>
              <a:buChar char="➢"/>
            </a:pPr>
            <a:r>
              <a:rPr lang="en" sz="3400">
                <a:solidFill>
                  <a:schemeClr val="dk2"/>
                </a:solidFill>
                <a:highlight>
                  <a:schemeClr val="lt1"/>
                </a:highlight>
              </a:rPr>
              <a:t>You must include in the comments what campaign this is for and what billing member-Eg) </a:t>
            </a:r>
            <a:r>
              <a:rPr lang="en" sz="3400">
                <a:solidFill>
                  <a:schemeClr val="dk2"/>
                </a:solidFill>
                <a:highlight>
                  <a:schemeClr val="lt1"/>
                </a:highlight>
              </a:rPr>
              <a:t>World's</a:t>
            </a:r>
            <a:r>
              <a:rPr lang="en" sz="3400">
                <a:solidFill>
                  <a:schemeClr val="dk2"/>
                </a:solidFill>
                <a:highlight>
                  <a:schemeClr val="lt1"/>
                </a:highlight>
              </a:rPr>
              <a:t> finest chocolate sales for Michelle Pratt</a:t>
            </a:r>
            <a:endParaRPr sz="3400">
              <a:solidFill>
                <a:schemeClr val="dk2"/>
              </a:solidFill>
              <a:highlight>
                <a:schemeClr val="lt1"/>
              </a:highlight>
            </a:endParaRPr>
          </a:p>
          <a:p>
            <a:pPr indent="-395922" lvl="1" marL="1371600" rtl="0" algn="l">
              <a:spcBef>
                <a:spcPts val="0"/>
              </a:spcBef>
              <a:spcAft>
                <a:spcPts val="0"/>
              </a:spcAft>
              <a:buClr>
                <a:schemeClr val="dk2"/>
              </a:buClr>
              <a:buSzPct val="100000"/>
              <a:buChar char="➢"/>
            </a:pPr>
            <a:r>
              <a:rPr lang="en" sz="3400">
                <a:solidFill>
                  <a:schemeClr val="dk2"/>
                </a:solidFill>
              </a:rPr>
              <a:t>Campaign orders will be submitted to </a:t>
            </a:r>
            <a:r>
              <a:rPr lang="en" sz="3400">
                <a:solidFill>
                  <a:schemeClr val="dk2"/>
                </a:solidFill>
              </a:rPr>
              <a:t> fundraising@olympianswimclub.com</a:t>
            </a:r>
            <a:endParaRPr sz="3400">
              <a:solidFill>
                <a:schemeClr val="dk2"/>
              </a:solidFill>
            </a:endParaRPr>
          </a:p>
        </p:txBody>
      </p:sp>
      <p:pic>
        <p:nvPicPr>
          <p:cNvPr id="149" name="Google Shape;149;p30"/>
          <p:cNvPicPr preferRelativeResize="0"/>
          <p:nvPr/>
        </p:nvPicPr>
        <p:blipFill>
          <a:blip r:embed="rId4">
            <a:alphaModFix/>
          </a:blip>
          <a:stretch>
            <a:fillRect/>
          </a:stretch>
        </p:blipFill>
        <p:spPr>
          <a:xfrm>
            <a:off x="7020575" y="39250"/>
            <a:ext cx="2123425" cy="16814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31"/>
          <p:cNvSpPr txBox="1"/>
          <p:nvPr>
            <p:ph type="title"/>
          </p:nvPr>
        </p:nvSpPr>
        <p:spPr>
          <a:xfrm>
            <a:off x="83700" y="39250"/>
            <a:ext cx="6936900" cy="1579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4200"/>
              <a:t>Concessions</a:t>
            </a:r>
            <a:endParaRPr sz="4200"/>
          </a:p>
        </p:txBody>
      </p:sp>
      <p:sp>
        <p:nvSpPr>
          <p:cNvPr id="155" name="Google Shape;155;p31"/>
          <p:cNvSpPr txBox="1"/>
          <p:nvPr>
            <p:ph idx="1" type="body"/>
          </p:nvPr>
        </p:nvSpPr>
        <p:spPr>
          <a:xfrm>
            <a:off x="83700" y="1720700"/>
            <a:ext cx="8966100" cy="3357600"/>
          </a:xfrm>
          <a:prstGeom prst="rect">
            <a:avLst/>
          </a:prstGeom>
          <a:solidFill>
            <a:schemeClr val="accent4"/>
          </a:solidFill>
        </p:spPr>
        <p:txBody>
          <a:bodyPr anchorCtr="0" anchor="t" bIns="91425" lIns="91425" spcFirstLastPara="1" rIns="91425" wrap="square" tIns="91425">
            <a:normAutofit fontScale="62500"/>
          </a:bodyPr>
          <a:lstStyle/>
          <a:p>
            <a:pPr indent="-363537" lvl="1" marL="1371600" rtl="0" algn="l">
              <a:spcBef>
                <a:spcPts val="0"/>
              </a:spcBef>
              <a:spcAft>
                <a:spcPts val="0"/>
              </a:spcAft>
              <a:buClr>
                <a:schemeClr val="dk2"/>
              </a:buClr>
              <a:buSzPct val="100000"/>
              <a:buChar char="➢"/>
            </a:pPr>
            <a:r>
              <a:rPr lang="en" sz="3400">
                <a:solidFill>
                  <a:schemeClr val="dk2"/>
                </a:solidFill>
                <a:highlight>
                  <a:schemeClr val="lt1"/>
                </a:highlight>
              </a:rPr>
              <a:t>All concessions run from end of May-Oct</a:t>
            </a:r>
            <a:endParaRPr sz="3400">
              <a:solidFill>
                <a:schemeClr val="dk2"/>
              </a:solidFill>
              <a:highlight>
                <a:schemeClr val="lt1"/>
              </a:highlight>
            </a:endParaRPr>
          </a:p>
          <a:p>
            <a:pPr indent="-363537" lvl="1" marL="1371600" rtl="0" algn="l">
              <a:spcBef>
                <a:spcPts val="0"/>
              </a:spcBef>
              <a:spcAft>
                <a:spcPts val="0"/>
              </a:spcAft>
              <a:buClr>
                <a:schemeClr val="dk2"/>
              </a:buClr>
              <a:buSzPct val="100000"/>
              <a:buChar char="➢"/>
            </a:pPr>
            <a:r>
              <a:rPr lang="en" sz="3400">
                <a:solidFill>
                  <a:schemeClr val="dk2"/>
                </a:solidFill>
                <a:highlight>
                  <a:schemeClr val="lt1"/>
                </a:highlight>
              </a:rPr>
              <a:t>All are held at the </a:t>
            </a:r>
            <a:r>
              <a:rPr lang="en" sz="3400">
                <a:solidFill>
                  <a:schemeClr val="dk2"/>
                </a:solidFill>
                <a:highlight>
                  <a:schemeClr val="lt1"/>
                </a:highlight>
              </a:rPr>
              <a:t>Commonwealth</a:t>
            </a:r>
            <a:r>
              <a:rPr lang="en" sz="3400">
                <a:solidFill>
                  <a:schemeClr val="dk2"/>
                </a:solidFill>
                <a:highlight>
                  <a:schemeClr val="lt1"/>
                </a:highlight>
              </a:rPr>
              <a:t> Stadium</a:t>
            </a:r>
            <a:endParaRPr sz="3400">
              <a:solidFill>
                <a:schemeClr val="dk2"/>
              </a:solidFill>
              <a:highlight>
                <a:schemeClr val="lt1"/>
              </a:highlight>
            </a:endParaRPr>
          </a:p>
          <a:p>
            <a:pPr indent="-363537" lvl="1" marL="1371600" rtl="0" algn="l">
              <a:spcBef>
                <a:spcPts val="0"/>
              </a:spcBef>
              <a:spcAft>
                <a:spcPts val="0"/>
              </a:spcAft>
              <a:buClr>
                <a:schemeClr val="dk2"/>
              </a:buClr>
              <a:buSzPct val="100000"/>
              <a:buChar char="➢"/>
            </a:pPr>
            <a:r>
              <a:rPr lang="en" sz="3400">
                <a:solidFill>
                  <a:schemeClr val="dk2"/>
                </a:solidFill>
                <a:highlight>
                  <a:schemeClr val="lt1"/>
                </a:highlight>
              </a:rPr>
              <a:t>Participants must be 14+ </a:t>
            </a:r>
            <a:endParaRPr sz="3400">
              <a:solidFill>
                <a:schemeClr val="dk2"/>
              </a:solidFill>
              <a:highlight>
                <a:schemeClr val="lt1"/>
              </a:highlight>
            </a:endParaRPr>
          </a:p>
          <a:p>
            <a:pPr indent="-363537" lvl="1" marL="1371600" rtl="0" algn="l">
              <a:spcBef>
                <a:spcPts val="0"/>
              </a:spcBef>
              <a:spcAft>
                <a:spcPts val="0"/>
              </a:spcAft>
              <a:buClr>
                <a:schemeClr val="dk2"/>
              </a:buClr>
              <a:buSzPct val="100000"/>
              <a:buChar char="➢"/>
            </a:pPr>
            <a:r>
              <a:rPr lang="en" sz="3400">
                <a:solidFill>
                  <a:schemeClr val="dk2"/>
                </a:solidFill>
                <a:highlight>
                  <a:schemeClr val="lt1"/>
                </a:highlight>
              </a:rPr>
              <a:t>Those working Cashier must be 18+ due to selling </a:t>
            </a:r>
            <a:r>
              <a:rPr lang="en" sz="3400">
                <a:solidFill>
                  <a:schemeClr val="dk2"/>
                </a:solidFill>
                <a:highlight>
                  <a:schemeClr val="lt1"/>
                </a:highlight>
              </a:rPr>
              <a:t>alcohol</a:t>
            </a:r>
            <a:endParaRPr sz="3400">
              <a:solidFill>
                <a:schemeClr val="dk2"/>
              </a:solidFill>
              <a:highlight>
                <a:schemeClr val="lt1"/>
              </a:highlight>
            </a:endParaRPr>
          </a:p>
          <a:p>
            <a:pPr indent="-363537" lvl="1" marL="1371600" rtl="0" algn="l">
              <a:spcBef>
                <a:spcPts val="0"/>
              </a:spcBef>
              <a:spcAft>
                <a:spcPts val="0"/>
              </a:spcAft>
              <a:buClr>
                <a:schemeClr val="dk2"/>
              </a:buClr>
              <a:buSzPct val="100000"/>
              <a:buChar char="➢"/>
            </a:pPr>
            <a:r>
              <a:rPr lang="en" sz="3400">
                <a:solidFill>
                  <a:schemeClr val="dk2"/>
                </a:solidFill>
              </a:rPr>
              <a:t>Must wear close toed shoes, black or dark pants, be able to work at a fast pace and be standing/moving for long periods</a:t>
            </a:r>
            <a:endParaRPr sz="3400">
              <a:solidFill>
                <a:schemeClr val="dk2"/>
              </a:solidFill>
            </a:endParaRPr>
          </a:p>
          <a:p>
            <a:pPr indent="-363537" lvl="1" marL="1371600" rtl="0" algn="l">
              <a:spcBef>
                <a:spcPts val="0"/>
              </a:spcBef>
              <a:spcAft>
                <a:spcPts val="0"/>
              </a:spcAft>
              <a:buClr>
                <a:schemeClr val="dk2"/>
              </a:buClr>
              <a:buSzPct val="100000"/>
              <a:buChar char="➢"/>
            </a:pPr>
            <a:r>
              <a:rPr lang="en" sz="3400">
                <a:solidFill>
                  <a:schemeClr val="dk2"/>
                </a:solidFill>
              </a:rPr>
              <a:t>For more </a:t>
            </a:r>
            <a:r>
              <a:rPr lang="en" sz="3400">
                <a:solidFill>
                  <a:schemeClr val="dk2"/>
                </a:solidFill>
              </a:rPr>
              <a:t>information</a:t>
            </a:r>
            <a:r>
              <a:rPr lang="en" sz="3400">
                <a:solidFill>
                  <a:schemeClr val="dk2"/>
                </a:solidFill>
              </a:rPr>
              <a:t> please contact our concession lead </a:t>
            </a:r>
            <a:r>
              <a:rPr lang="en" sz="3400" u="sng">
                <a:solidFill>
                  <a:schemeClr val="hlink"/>
                </a:solidFill>
                <a:hlinkClick r:id="rId3"/>
              </a:rPr>
              <a:t>concessions@olympianswimclub.com</a:t>
            </a:r>
            <a:endParaRPr sz="3400">
              <a:solidFill>
                <a:schemeClr val="dk2"/>
              </a:solidFill>
            </a:endParaRPr>
          </a:p>
        </p:txBody>
      </p:sp>
      <p:pic>
        <p:nvPicPr>
          <p:cNvPr id="156" name="Google Shape;156;p31"/>
          <p:cNvPicPr preferRelativeResize="0"/>
          <p:nvPr/>
        </p:nvPicPr>
        <p:blipFill>
          <a:blip r:embed="rId4">
            <a:alphaModFix/>
          </a:blip>
          <a:stretch>
            <a:fillRect/>
          </a:stretch>
        </p:blipFill>
        <p:spPr>
          <a:xfrm>
            <a:off x="7020575" y="39250"/>
            <a:ext cx="2123425" cy="16814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32"/>
          <p:cNvSpPr txBox="1"/>
          <p:nvPr>
            <p:ph type="title"/>
          </p:nvPr>
        </p:nvSpPr>
        <p:spPr>
          <a:xfrm>
            <a:off x="219325" y="431575"/>
            <a:ext cx="6801300" cy="10749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700"/>
              <a:t>What are the Bingo AFC amounts?</a:t>
            </a:r>
            <a:endParaRPr sz="3700"/>
          </a:p>
        </p:txBody>
      </p:sp>
      <p:sp>
        <p:nvSpPr>
          <p:cNvPr id="162" name="Google Shape;162;p32"/>
          <p:cNvSpPr txBox="1"/>
          <p:nvPr>
            <p:ph idx="1" type="body"/>
          </p:nvPr>
        </p:nvSpPr>
        <p:spPr>
          <a:xfrm>
            <a:off x="290075" y="1681450"/>
            <a:ext cx="8560800" cy="2947800"/>
          </a:xfrm>
          <a:prstGeom prst="rect">
            <a:avLst/>
          </a:prstGeom>
        </p:spPr>
        <p:txBody>
          <a:bodyPr anchorCtr="0" anchor="t" bIns="91425" lIns="91425" spcFirstLastPara="1" rIns="91425" wrap="square" tIns="91425">
            <a:normAutofit fontScale="55000" lnSpcReduction="20000"/>
          </a:bodyPr>
          <a:lstStyle/>
          <a:p>
            <a:pPr indent="-347345" lvl="1" marL="457200" rtl="0" algn="l">
              <a:spcBef>
                <a:spcPts val="0"/>
              </a:spcBef>
              <a:spcAft>
                <a:spcPts val="0"/>
              </a:spcAft>
              <a:buClr>
                <a:schemeClr val="dk2"/>
              </a:buClr>
              <a:buSzPct val="100000"/>
              <a:buChar char="➢"/>
            </a:pPr>
            <a:r>
              <a:rPr lang="en" sz="3400">
                <a:solidFill>
                  <a:schemeClr val="dk2"/>
                </a:solidFill>
              </a:rPr>
              <a:t>Afternoon shifts</a:t>
            </a:r>
            <a:endParaRPr sz="3400">
              <a:solidFill>
                <a:schemeClr val="dk2"/>
              </a:solidFill>
            </a:endParaRPr>
          </a:p>
          <a:p>
            <a:pPr indent="-347344" lvl="2" marL="1828800" rtl="0" algn="l">
              <a:spcBef>
                <a:spcPts val="0"/>
              </a:spcBef>
              <a:spcAft>
                <a:spcPts val="0"/>
              </a:spcAft>
              <a:buClr>
                <a:schemeClr val="dk2"/>
              </a:buClr>
              <a:buSzPct val="100000"/>
              <a:buChar char="■"/>
            </a:pPr>
            <a:r>
              <a:rPr lang="en" sz="3400">
                <a:solidFill>
                  <a:schemeClr val="dk2"/>
                </a:solidFill>
              </a:rPr>
              <a:t>10:30 a.m. - 4:00 p.m.</a:t>
            </a:r>
            <a:endParaRPr sz="3400">
              <a:solidFill>
                <a:schemeClr val="dk2"/>
              </a:solidFill>
            </a:endParaRPr>
          </a:p>
          <a:p>
            <a:pPr indent="-347344" lvl="2" marL="1828800" rtl="0" algn="l">
              <a:spcBef>
                <a:spcPts val="0"/>
              </a:spcBef>
              <a:spcAft>
                <a:spcPts val="0"/>
              </a:spcAft>
              <a:buClr>
                <a:schemeClr val="dk2"/>
              </a:buClr>
              <a:buSzPct val="100000"/>
              <a:buChar char="■"/>
            </a:pPr>
            <a:r>
              <a:rPr lang="en" sz="3400">
                <a:solidFill>
                  <a:schemeClr val="dk2"/>
                </a:solidFill>
              </a:rPr>
              <a:t>$100 AFC per shift</a:t>
            </a:r>
            <a:endParaRPr sz="3400">
              <a:solidFill>
                <a:schemeClr val="dk2"/>
              </a:solidFill>
            </a:endParaRPr>
          </a:p>
          <a:p>
            <a:pPr indent="-347345" lvl="1" marL="457200" rtl="0" algn="l">
              <a:spcBef>
                <a:spcPts val="0"/>
              </a:spcBef>
              <a:spcAft>
                <a:spcPts val="0"/>
              </a:spcAft>
              <a:buClr>
                <a:schemeClr val="dk2"/>
              </a:buClr>
              <a:buSzPct val="100000"/>
              <a:buChar char="➢"/>
            </a:pPr>
            <a:r>
              <a:rPr lang="en" sz="3400">
                <a:solidFill>
                  <a:schemeClr val="dk2"/>
                </a:solidFill>
              </a:rPr>
              <a:t>Evening Shifts</a:t>
            </a:r>
            <a:endParaRPr sz="3400">
              <a:solidFill>
                <a:schemeClr val="dk2"/>
              </a:solidFill>
            </a:endParaRPr>
          </a:p>
          <a:p>
            <a:pPr indent="-347344" lvl="2" marL="1828800" rtl="0" algn="l">
              <a:spcBef>
                <a:spcPts val="0"/>
              </a:spcBef>
              <a:spcAft>
                <a:spcPts val="0"/>
              </a:spcAft>
              <a:buClr>
                <a:schemeClr val="dk2"/>
              </a:buClr>
              <a:buSzPct val="100000"/>
              <a:buChar char="■"/>
            </a:pPr>
            <a:r>
              <a:rPr lang="en" sz="3400">
                <a:solidFill>
                  <a:schemeClr val="dk2"/>
                </a:solidFill>
              </a:rPr>
              <a:t>4:30 p.m. - 10:00 p.m.</a:t>
            </a:r>
            <a:endParaRPr sz="3400">
              <a:solidFill>
                <a:schemeClr val="dk2"/>
              </a:solidFill>
            </a:endParaRPr>
          </a:p>
          <a:p>
            <a:pPr indent="-347344" lvl="2" marL="1828800" rtl="0" algn="l">
              <a:spcBef>
                <a:spcPts val="0"/>
              </a:spcBef>
              <a:spcAft>
                <a:spcPts val="0"/>
              </a:spcAft>
              <a:buClr>
                <a:schemeClr val="dk2"/>
              </a:buClr>
              <a:buSzPct val="100000"/>
              <a:buChar char="■"/>
            </a:pPr>
            <a:r>
              <a:rPr lang="en" sz="3400">
                <a:solidFill>
                  <a:schemeClr val="dk2"/>
                </a:solidFill>
              </a:rPr>
              <a:t>$100 AFC per shift</a:t>
            </a:r>
            <a:endParaRPr sz="3400">
              <a:solidFill>
                <a:schemeClr val="dk2"/>
              </a:solidFill>
            </a:endParaRPr>
          </a:p>
          <a:p>
            <a:pPr indent="-347345" lvl="1" marL="457200" rtl="0" algn="l">
              <a:spcBef>
                <a:spcPts val="0"/>
              </a:spcBef>
              <a:spcAft>
                <a:spcPts val="0"/>
              </a:spcAft>
              <a:buClr>
                <a:schemeClr val="dk2"/>
              </a:buClr>
              <a:buSzPct val="100000"/>
              <a:buChar char="➢"/>
            </a:pPr>
            <a:r>
              <a:rPr lang="en" sz="3400">
                <a:solidFill>
                  <a:schemeClr val="dk2"/>
                </a:solidFill>
              </a:rPr>
              <a:t>Late Night</a:t>
            </a:r>
            <a:r>
              <a:rPr lang="en" sz="3400">
                <a:solidFill>
                  <a:schemeClr val="dk2"/>
                </a:solidFill>
              </a:rPr>
              <a:t> Shifts:</a:t>
            </a:r>
            <a:endParaRPr sz="3400">
              <a:solidFill>
                <a:schemeClr val="dk2"/>
              </a:solidFill>
            </a:endParaRPr>
          </a:p>
          <a:p>
            <a:pPr indent="-347344" lvl="2" marL="1828800" rtl="0" algn="l">
              <a:spcBef>
                <a:spcPts val="0"/>
              </a:spcBef>
              <a:spcAft>
                <a:spcPts val="0"/>
              </a:spcAft>
              <a:buClr>
                <a:schemeClr val="dk2"/>
              </a:buClr>
              <a:buSzPct val="100000"/>
              <a:buChar char="■"/>
            </a:pPr>
            <a:r>
              <a:rPr lang="en" sz="3400">
                <a:solidFill>
                  <a:schemeClr val="dk2"/>
                </a:solidFill>
              </a:rPr>
              <a:t>4:30 p.m. - 12:00 a.m.</a:t>
            </a:r>
            <a:endParaRPr sz="3400">
              <a:solidFill>
                <a:schemeClr val="dk2"/>
              </a:solidFill>
            </a:endParaRPr>
          </a:p>
          <a:p>
            <a:pPr indent="-347344" lvl="2" marL="1828800" rtl="0" algn="l">
              <a:spcBef>
                <a:spcPts val="0"/>
              </a:spcBef>
              <a:spcAft>
                <a:spcPts val="0"/>
              </a:spcAft>
              <a:buClr>
                <a:schemeClr val="dk2"/>
              </a:buClr>
              <a:buSzPct val="100000"/>
              <a:buChar char="■"/>
            </a:pPr>
            <a:r>
              <a:rPr lang="en" sz="3400">
                <a:solidFill>
                  <a:schemeClr val="dk2"/>
                </a:solidFill>
              </a:rPr>
              <a:t>$150 AFC per shift</a:t>
            </a:r>
            <a:endParaRPr sz="3400">
              <a:solidFill>
                <a:schemeClr val="dk2"/>
              </a:solidFill>
            </a:endParaRPr>
          </a:p>
          <a:p>
            <a:pPr indent="-347345" lvl="0" marL="457200" rtl="0" algn="l">
              <a:spcBef>
                <a:spcPts val="0"/>
              </a:spcBef>
              <a:spcAft>
                <a:spcPts val="0"/>
              </a:spcAft>
              <a:buClr>
                <a:schemeClr val="dk2"/>
              </a:buClr>
              <a:buSzPct val="100000"/>
              <a:buChar char="➢"/>
            </a:pPr>
            <a:r>
              <a:rPr b="1" lang="en" sz="3400">
                <a:solidFill>
                  <a:schemeClr val="dk2"/>
                </a:solidFill>
              </a:rPr>
              <a:t>18 years old and up</a:t>
            </a:r>
            <a:r>
              <a:rPr lang="en" sz="3400">
                <a:solidFill>
                  <a:schemeClr val="dk2"/>
                </a:solidFill>
              </a:rPr>
              <a:t> may only work the bingos per AGLC rules.</a:t>
            </a:r>
            <a:endParaRPr/>
          </a:p>
        </p:txBody>
      </p:sp>
      <p:pic>
        <p:nvPicPr>
          <p:cNvPr id="163" name="Google Shape;163;p32"/>
          <p:cNvPicPr preferRelativeResize="0"/>
          <p:nvPr/>
        </p:nvPicPr>
        <p:blipFill>
          <a:blip r:embed="rId3">
            <a:alphaModFix/>
          </a:blip>
          <a:stretch>
            <a:fillRect/>
          </a:stretch>
        </p:blipFill>
        <p:spPr>
          <a:xfrm>
            <a:off x="7020575" y="0"/>
            <a:ext cx="2123425" cy="16814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3"/>
          <p:cNvSpPr txBox="1"/>
          <p:nvPr>
            <p:ph type="title"/>
          </p:nvPr>
        </p:nvSpPr>
        <p:spPr>
          <a:xfrm>
            <a:off x="219325" y="431575"/>
            <a:ext cx="6801300" cy="10749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700"/>
              <a:t>What are the locations of the bingo halls?</a:t>
            </a:r>
            <a:endParaRPr sz="3700"/>
          </a:p>
        </p:txBody>
      </p:sp>
      <p:sp>
        <p:nvSpPr>
          <p:cNvPr id="169" name="Google Shape;169;p33"/>
          <p:cNvSpPr txBox="1"/>
          <p:nvPr>
            <p:ph idx="1" type="body"/>
          </p:nvPr>
        </p:nvSpPr>
        <p:spPr>
          <a:xfrm>
            <a:off x="0" y="1681575"/>
            <a:ext cx="4499700" cy="3462000"/>
          </a:xfrm>
          <a:prstGeom prst="rect">
            <a:avLst/>
          </a:prstGeom>
        </p:spPr>
        <p:txBody>
          <a:bodyPr anchorCtr="0" anchor="t" bIns="91425" lIns="91425" spcFirstLastPara="1" rIns="91425" wrap="square" tIns="91425">
            <a:noAutofit/>
          </a:bodyPr>
          <a:lstStyle/>
          <a:p>
            <a:pPr indent="-317500" lvl="1" marL="457200" rtl="0" algn="l">
              <a:spcBef>
                <a:spcPts val="0"/>
              </a:spcBef>
              <a:spcAft>
                <a:spcPts val="0"/>
              </a:spcAft>
              <a:buClr>
                <a:schemeClr val="dk2"/>
              </a:buClr>
              <a:buSzPts val="1400"/>
              <a:buChar char="➢"/>
            </a:pPr>
            <a:r>
              <a:rPr b="1" lang="en" sz="1400">
                <a:solidFill>
                  <a:schemeClr val="dk2"/>
                </a:solidFill>
              </a:rPr>
              <a:t>Parkway </a:t>
            </a:r>
            <a:r>
              <a:rPr lang="en" sz="1400">
                <a:solidFill>
                  <a:schemeClr val="dk2"/>
                </a:solidFill>
              </a:rPr>
              <a:t>Bingo Hall</a:t>
            </a:r>
            <a:endParaRPr sz="1400">
              <a:solidFill>
                <a:schemeClr val="dk2"/>
              </a:solidFill>
            </a:endParaRPr>
          </a:p>
          <a:p>
            <a:pPr indent="-317500" lvl="2" marL="742950" rtl="0" algn="l">
              <a:spcBef>
                <a:spcPts val="0"/>
              </a:spcBef>
              <a:spcAft>
                <a:spcPts val="0"/>
              </a:spcAft>
              <a:buClr>
                <a:schemeClr val="dk2"/>
              </a:buClr>
              <a:buSzPts val="1400"/>
              <a:buChar char="■"/>
            </a:pPr>
            <a:r>
              <a:rPr lang="en" sz="1400">
                <a:solidFill>
                  <a:schemeClr val="dk2"/>
                </a:solidFill>
              </a:rPr>
              <a:t>Address: 8775 - 51 Ave NW</a:t>
            </a:r>
            <a:endParaRPr sz="1400">
              <a:solidFill>
                <a:schemeClr val="dk2"/>
              </a:solidFill>
            </a:endParaRPr>
          </a:p>
          <a:p>
            <a:pPr indent="-317500" lvl="2" marL="742950" rtl="0" algn="l">
              <a:spcBef>
                <a:spcPts val="0"/>
              </a:spcBef>
              <a:spcAft>
                <a:spcPts val="0"/>
              </a:spcAft>
              <a:buClr>
                <a:schemeClr val="dk2"/>
              </a:buClr>
              <a:buSzPts val="1400"/>
              <a:buChar char="■"/>
            </a:pPr>
            <a:r>
              <a:rPr lang="en" sz="1400">
                <a:solidFill>
                  <a:schemeClr val="dk2"/>
                </a:solidFill>
              </a:rPr>
              <a:t>Microwave is </a:t>
            </a:r>
            <a:r>
              <a:rPr lang="en" sz="1400">
                <a:solidFill>
                  <a:schemeClr val="dk2"/>
                </a:solidFill>
              </a:rPr>
              <a:t>available</a:t>
            </a:r>
            <a:r>
              <a:rPr lang="en" sz="1400">
                <a:solidFill>
                  <a:schemeClr val="dk2"/>
                </a:solidFill>
              </a:rPr>
              <a:t>.</a:t>
            </a:r>
            <a:endParaRPr sz="1400">
              <a:solidFill>
                <a:schemeClr val="dk2"/>
              </a:solidFill>
            </a:endParaRPr>
          </a:p>
          <a:p>
            <a:pPr indent="-317500" lvl="3" marL="1085850" rtl="0" algn="l">
              <a:spcBef>
                <a:spcPts val="0"/>
              </a:spcBef>
              <a:spcAft>
                <a:spcPts val="0"/>
              </a:spcAft>
              <a:buClr>
                <a:schemeClr val="dk2"/>
              </a:buClr>
              <a:buSzPts val="1400"/>
              <a:buChar char="●"/>
            </a:pPr>
            <a:r>
              <a:rPr lang="en" sz="1400">
                <a:solidFill>
                  <a:schemeClr val="dk2"/>
                </a:solidFill>
              </a:rPr>
              <a:t>Please make sure to clean up if your food overspills </a:t>
            </a:r>
            <a:endParaRPr sz="1400">
              <a:solidFill>
                <a:schemeClr val="dk2"/>
              </a:solidFill>
            </a:endParaRPr>
          </a:p>
          <a:p>
            <a:pPr indent="-317500" lvl="2" marL="742950" rtl="0" algn="l">
              <a:spcBef>
                <a:spcPts val="0"/>
              </a:spcBef>
              <a:spcAft>
                <a:spcPts val="0"/>
              </a:spcAft>
              <a:buClr>
                <a:schemeClr val="dk2"/>
              </a:buClr>
              <a:buSzPts val="1400"/>
              <a:buChar char="■"/>
            </a:pPr>
            <a:r>
              <a:rPr lang="en" sz="1400">
                <a:solidFill>
                  <a:schemeClr val="dk2"/>
                </a:solidFill>
              </a:rPr>
              <a:t>Food concession available</a:t>
            </a:r>
            <a:endParaRPr sz="1400">
              <a:solidFill>
                <a:schemeClr val="dk2"/>
              </a:solidFill>
            </a:endParaRPr>
          </a:p>
          <a:p>
            <a:pPr indent="-317500" lvl="3" marL="1085850" rtl="0" algn="l">
              <a:spcBef>
                <a:spcPts val="0"/>
              </a:spcBef>
              <a:spcAft>
                <a:spcPts val="0"/>
              </a:spcAft>
              <a:buClr>
                <a:schemeClr val="dk2"/>
              </a:buClr>
              <a:buSzPts val="1400"/>
              <a:buChar char="●"/>
            </a:pPr>
            <a:r>
              <a:rPr lang="en" sz="1400">
                <a:solidFill>
                  <a:schemeClr val="dk2"/>
                </a:solidFill>
              </a:rPr>
              <a:t>Debit/ Cash </a:t>
            </a:r>
            <a:endParaRPr sz="1400">
              <a:solidFill>
                <a:schemeClr val="dk2"/>
              </a:solidFill>
            </a:endParaRPr>
          </a:p>
          <a:p>
            <a:pPr indent="-317500" lvl="1" marL="457200" rtl="0" algn="l">
              <a:spcBef>
                <a:spcPts val="0"/>
              </a:spcBef>
              <a:spcAft>
                <a:spcPts val="0"/>
              </a:spcAft>
              <a:buClr>
                <a:schemeClr val="dk2"/>
              </a:buClr>
              <a:buSzPts val="1400"/>
              <a:buChar char="➢"/>
            </a:pPr>
            <a:r>
              <a:rPr b="1" lang="en" sz="1400">
                <a:solidFill>
                  <a:schemeClr val="dk2"/>
                </a:solidFill>
              </a:rPr>
              <a:t>Kensington</a:t>
            </a:r>
            <a:r>
              <a:rPr lang="en" sz="1400">
                <a:solidFill>
                  <a:schemeClr val="dk2"/>
                </a:solidFill>
              </a:rPr>
              <a:t> Bingo Hall</a:t>
            </a:r>
            <a:endParaRPr sz="1400">
              <a:solidFill>
                <a:schemeClr val="dk2"/>
              </a:solidFill>
            </a:endParaRPr>
          </a:p>
          <a:p>
            <a:pPr indent="-317500" lvl="2" marL="742950" rtl="0" algn="l">
              <a:spcBef>
                <a:spcPts val="0"/>
              </a:spcBef>
              <a:spcAft>
                <a:spcPts val="0"/>
              </a:spcAft>
              <a:buClr>
                <a:schemeClr val="dk2"/>
              </a:buClr>
              <a:buSzPts val="1400"/>
              <a:buChar char="■"/>
            </a:pPr>
            <a:r>
              <a:rPr lang="en" sz="1400">
                <a:solidFill>
                  <a:schemeClr val="dk2"/>
                </a:solidFill>
              </a:rPr>
              <a:t>Address: 12538 - 132 Ave NW</a:t>
            </a:r>
            <a:endParaRPr sz="1400">
              <a:solidFill>
                <a:schemeClr val="dk2"/>
              </a:solidFill>
            </a:endParaRPr>
          </a:p>
          <a:p>
            <a:pPr indent="-317500" lvl="2" marL="742950" rtl="0" algn="l">
              <a:spcBef>
                <a:spcPts val="0"/>
              </a:spcBef>
              <a:spcAft>
                <a:spcPts val="0"/>
              </a:spcAft>
              <a:buClr>
                <a:schemeClr val="dk2"/>
              </a:buClr>
              <a:buSzPts val="1400"/>
              <a:buChar char="■"/>
            </a:pPr>
            <a:r>
              <a:rPr lang="en" sz="1400">
                <a:solidFill>
                  <a:schemeClr val="dk2"/>
                </a:solidFill>
              </a:rPr>
              <a:t>Microwave not available.</a:t>
            </a:r>
            <a:endParaRPr sz="1400">
              <a:solidFill>
                <a:schemeClr val="dk2"/>
              </a:solidFill>
            </a:endParaRPr>
          </a:p>
          <a:p>
            <a:pPr indent="-317500" lvl="2" marL="742950" rtl="0" algn="l">
              <a:spcBef>
                <a:spcPts val="0"/>
              </a:spcBef>
              <a:spcAft>
                <a:spcPts val="0"/>
              </a:spcAft>
              <a:buClr>
                <a:schemeClr val="dk2"/>
              </a:buClr>
              <a:buSzPts val="1400"/>
              <a:buChar char="■"/>
            </a:pPr>
            <a:r>
              <a:rPr lang="en" sz="1400">
                <a:solidFill>
                  <a:schemeClr val="dk2"/>
                </a:solidFill>
              </a:rPr>
              <a:t>Food concession available</a:t>
            </a:r>
            <a:endParaRPr sz="1400">
              <a:solidFill>
                <a:schemeClr val="dk2"/>
              </a:solidFill>
            </a:endParaRPr>
          </a:p>
          <a:p>
            <a:pPr indent="-317500" lvl="3" marL="1085850" rtl="0" algn="l">
              <a:spcBef>
                <a:spcPts val="0"/>
              </a:spcBef>
              <a:spcAft>
                <a:spcPts val="0"/>
              </a:spcAft>
              <a:buClr>
                <a:schemeClr val="dk2"/>
              </a:buClr>
              <a:buSzPts val="1400"/>
              <a:buChar char="●"/>
            </a:pPr>
            <a:r>
              <a:rPr lang="en" sz="1400">
                <a:solidFill>
                  <a:schemeClr val="dk2"/>
                </a:solidFill>
              </a:rPr>
              <a:t>Debit/Credit/Cash</a:t>
            </a:r>
            <a:endParaRPr sz="1400"/>
          </a:p>
        </p:txBody>
      </p:sp>
      <p:pic>
        <p:nvPicPr>
          <p:cNvPr id="170" name="Google Shape;170;p33"/>
          <p:cNvPicPr preferRelativeResize="0"/>
          <p:nvPr/>
        </p:nvPicPr>
        <p:blipFill>
          <a:blip r:embed="rId4">
            <a:alphaModFix/>
          </a:blip>
          <a:stretch>
            <a:fillRect/>
          </a:stretch>
        </p:blipFill>
        <p:spPr>
          <a:xfrm>
            <a:off x="7020575" y="0"/>
            <a:ext cx="2123425" cy="1681450"/>
          </a:xfrm>
          <a:prstGeom prst="rect">
            <a:avLst/>
          </a:prstGeom>
          <a:noFill/>
          <a:ln>
            <a:noFill/>
          </a:ln>
        </p:spPr>
      </p:pic>
      <p:sp>
        <p:nvSpPr>
          <p:cNvPr id="171" name="Google Shape;171;p33"/>
          <p:cNvSpPr txBox="1"/>
          <p:nvPr>
            <p:ph idx="1" type="body"/>
          </p:nvPr>
        </p:nvSpPr>
        <p:spPr>
          <a:xfrm>
            <a:off x="4322800" y="1681450"/>
            <a:ext cx="4821300" cy="3462000"/>
          </a:xfrm>
          <a:prstGeom prst="rect">
            <a:avLst/>
          </a:prstGeom>
        </p:spPr>
        <p:txBody>
          <a:bodyPr anchorCtr="0" anchor="t" bIns="91425" lIns="91425" spcFirstLastPara="1" rIns="91425" wrap="square" tIns="91425">
            <a:normAutofit/>
          </a:bodyPr>
          <a:lstStyle/>
          <a:p>
            <a:pPr indent="-317500" lvl="1" marL="628650" rtl="0" algn="l">
              <a:spcBef>
                <a:spcPts val="0"/>
              </a:spcBef>
              <a:spcAft>
                <a:spcPts val="0"/>
              </a:spcAft>
              <a:buClr>
                <a:schemeClr val="dk2"/>
              </a:buClr>
              <a:buSzPts val="1400"/>
              <a:buChar char="➢"/>
            </a:pPr>
            <a:r>
              <a:rPr b="1" lang="en" sz="1400">
                <a:solidFill>
                  <a:schemeClr val="dk2"/>
                </a:solidFill>
              </a:rPr>
              <a:t>Caesar’s</a:t>
            </a:r>
            <a:r>
              <a:rPr lang="en" sz="1400">
                <a:solidFill>
                  <a:schemeClr val="dk2"/>
                </a:solidFill>
              </a:rPr>
              <a:t> Bingo Hall</a:t>
            </a:r>
            <a:endParaRPr sz="1400">
              <a:solidFill>
                <a:schemeClr val="dk2"/>
              </a:solidFill>
            </a:endParaRPr>
          </a:p>
          <a:p>
            <a:pPr indent="-317500" lvl="2" marL="971550" rtl="0" algn="l">
              <a:spcBef>
                <a:spcPts val="0"/>
              </a:spcBef>
              <a:spcAft>
                <a:spcPts val="0"/>
              </a:spcAft>
              <a:buClr>
                <a:schemeClr val="dk2"/>
              </a:buClr>
              <a:buSzPts val="1400"/>
              <a:buChar char="■"/>
            </a:pPr>
            <a:r>
              <a:rPr lang="en" sz="1400">
                <a:solidFill>
                  <a:schemeClr val="dk2"/>
                </a:solidFill>
              </a:rPr>
              <a:t>Address: #1450, 8882 - 170 St NW (WEM)</a:t>
            </a:r>
            <a:endParaRPr sz="1400">
              <a:solidFill>
                <a:schemeClr val="dk2"/>
              </a:solidFill>
            </a:endParaRPr>
          </a:p>
          <a:p>
            <a:pPr indent="-317500" lvl="2" marL="971550" rtl="0" algn="l">
              <a:spcBef>
                <a:spcPts val="0"/>
              </a:spcBef>
              <a:spcAft>
                <a:spcPts val="0"/>
              </a:spcAft>
              <a:buClr>
                <a:schemeClr val="dk2"/>
              </a:buClr>
              <a:buSzPts val="1400"/>
              <a:buChar char="■"/>
            </a:pPr>
            <a:r>
              <a:rPr lang="en" sz="1400">
                <a:solidFill>
                  <a:schemeClr val="dk2"/>
                </a:solidFill>
              </a:rPr>
              <a:t>Outdoor entrance is 90 Ave and east of 178 St. </a:t>
            </a:r>
            <a:endParaRPr sz="1400">
              <a:solidFill>
                <a:schemeClr val="dk2"/>
              </a:solidFill>
            </a:endParaRPr>
          </a:p>
          <a:p>
            <a:pPr indent="-317500" lvl="2" marL="971550" rtl="0" algn="l">
              <a:spcBef>
                <a:spcPts val="0"/>
              </a:spcBef>
              <a:spcAft>
                <a:spcPts val="0"/>
              </a:spcAft>
              <a:buClr>
                <a:schemeClr val="dk2"/>
              </a:buClr>
              <a:buSzPts val="1400"/>
              <a:buChar char="■"/>
            </a:pPr>
            <a:r>
              <a:rPr lang="en" sz="1400">
                <a:solidFill>
                  <a:schemeClr val="dk2"/>
                </a:solidFill>
              </a:rPr>
              <a:t>Microwave is available.</a:t>
            </a:r>
            <a:endParaRPr sz="1400">
              <a:solidFill>
                <a:schemeClr val="dk2"/>
              </a:solidFill>
            </a:endParaRPr>
          </a:p>
          <a:p>
            <a:pPr indent="-317500" lvl="2" marL="971550" rtl="0" algn="l">
              <a:spcBef>
                <a:spcPts val="0"/>
              </a:spcBef>
              <a:spcAft>
                <a:spcPts val="0"/>
              </a:spcAft>
              <a:buClr>
                <a:schemeClr val="dk2"/>
              </a:buClr>
              <a:buSzPts val="1400"/>
              <a:buChar char="■"/>
            </a:pPr>
            <a:r>
              <a:rPr lang="en" sz="1400">
                <a:solidFill>
                  <a:schemeClr val="dk2"/>
                </a:solidFill>
              </a:rPr>
              <a:t>Food concession available</a:t>
            </a:r>
            <a:endParaRPr sz="1400">
              <a:solidFill>
                <a:schemeClr val="dk2"/>
              </a:solidFill>
            </a:endParaRPr>
          </a:p>
          <a:p>
            <a:pPr indent="-317500" lvl="3" marL="1314450" rtl="0" algn="l">
              <a:spcBef>
                <a:spcPts val="0"/>
              </a:spcBef>
              <a:spcAft>
                <a:spcPts val="0"/>
              </a:spcAft>
              <a:buClr>
                <a:schemeClr val="dk2"/>
              </a:buClr>
              <a:buSzPts val="1400"/>
              <a:buChar char="●"/>
            </a:pPr>
            <a:r>
              <a:rPr lang="en" sz="1400">
                <a:solidFill>
                  <a:schemeClr val="dk2"/>
                </a:solidFill>
              </a:rPr>
              <a:t>Debit/Cash </a:t>
            </a:r>
            <a:endParaRPr sz="1400">
              <a:solidFill>
                <a:schemeClr val="dk2"/>
              </a:solidFill>
            </a:endParaRPr>
          </a:p>
          <a:p>
            <a:pPr indent="0" lvl="0" marL="0" rtl="0" algn="l">
              <a:spcBef>
                <a:spcPts val="1200"/>
              </a:spcBef>
              <a:spcAft>
                <a:spcPts val="1200"/>
              </a:spcAft>
              <a:buNone/>
            </a:pPr>
            <a:r>
              <a:t/>
            </a:r>
            <a:endParaRPr b="1" sz="1400">
              <a:solidFill>
                <a:srgbClr val="FF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