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62" r:id="rId3"/>
    <p:sldId id="278" r:id="rId4"/>
    <p:sldId id="257" r:id="rId5"/>
    <p:sldId id="259" r:id="rId6"/>
    <p:sldId id="260" r:id="rId7"/>
    <p:sldId id="261" r:id="rId8"/>
    <p:sldId id="279" r:id="rId9"/>
    <p:sldId id="272" r:id="rId10"/>
    <p:sldId id="273" r:id="rId11"/>
    <p:sldId id="274" r:id="rId12"/>
    <p:sldId id="264" r:id="rId13"/>
    <p:sldId id="265" r:id="rId14"/>
    <p:sldId id="285" r:id="rId15"/>
    <p:sldId id="286" r:id="rId16"/>
    <p:sldId id="284" r:id="rId17"/>
    <p:sldId id="266" r:id="rId18"/>
    <p:sldId id="267" r:id="rId19"/>
    <p:sldId id="268" r:id="rId20"/>
    <p:sldId id="269" r:id="rId21"/>
    <p:sldId id="270" r:id="rId22"/>
    <p:sldId id="271" r:id="rId23"/>
    <p:sldId id="287" r:id="rId24"/>
    <p:sldId id="275" r:id="rId25"/>
    <p:sldId id="280" r:id="rId26"/>
    <p:sldId id="283" r:id="rId27"/>
    <p:sldId id="282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1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8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39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18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4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23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807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7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42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847BCC-826F-499E-AB04-C1F954695CC9}" type="datetimeFigureOut">
              <a:rPr lang="en-CA" smtClean="0"/>
              <a:t>2025-09-27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214408-A738-4A39-93D2-D5D777A6B6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54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t.poolq.net/" TargetMode="External"/><Relationship Id="rId2" Type="http://schemas.openxmlformats.org/officeDocument/2006/relationships/hyperlink" Target="https://www.swimnovascotia.com/ev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hyperlink" Target="https://www.swimming.ca/en/events-results/live-upcoming-meet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nhiltz@yahoo.ca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ww.swimming.ca/wp-content/uploads/2024/08/Officials-Certification-Pathway-September-202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b.poolq.net/swat/files/swat-volunteer-requirement-policy-july-2025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volunteerpoints@swatswim.ca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2369870-30BC-9B65-0520-34101FA6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895344"/>
            <a:ext cx="9966960" cy="1490472"/>
          </a:xfrm>
        </p:spPr>
        <p:txBody>
          <a:bodyPr>
            <a:normAutofit/>
          </a:bodyPr>
          <a:lstStyle/>
          <a:p>
            <a:r>
              <a:rPr lang="en-US" sz="5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101</a:t>
            </a:r>
            <a:br>
              <a:rPr lang="en-US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for Parents</a:t>
            </a:r>
            <a:endParaRPr lang="en-CA" sz="5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E2C02-363F-0638-0DB1-64BB71C1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458949"/>
            <a:ext cx="8767860" cy="7214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&amp; October 2025</a:t>
            </a:r>
            <a:endParaRPr lang="en-C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F030016-8B89-9FF5-EE6A-CD5E45BD3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10" y="677635"/>
            <a:ext cx="6131299" cy="27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28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934FB-688C-0B96-ED3C-FC7F15CA4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6417-5BB2-29DC-67C6-3B493C48B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928687"/>
            <a:ext cx="106584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48E319-2B69-45B0-2A51-01336312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35" y="307159"/>
            <a:ext cx="9534729" cy="624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9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8621-A4E1-D394-1727-AAFE5625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links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B543-294D-E27A-783E-2AA387CD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Nova Scotia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https://www.swimnovascotia.com/events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of events (can get updated throughout the season)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program information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Qualifying time standards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https://swat.poolq.net/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Facebook group: SWAT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Forum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Canada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https://www.swimming.ca/en/events-results/live-upcoming-meets/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FBA3C70-59E8-C33C-9E1D-182870542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57175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225A-637E-F727-3611-9F448746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Commitment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D525E0-DC5B-E83F-40BC-6C40D86C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266700"/>
            <a:ext cx="2714625" cy="123825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FB8014-D671-4792-2999-C03F3C77B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972351"/>
              </p:ext>
            </p:extLst>
          </p:nvPr>
        </p:nvGraphicFramePr>
        <p:xfrm>
          <a:off x="1611153" y="1965960"/>
          <a:ext cx="8939213" cy="42703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11441">
                  <a:extLst>
                    <a:ext uri="{9D8B030D-6E8A-4147-A177-3AD203B41FA5}">
                      <a16:colId xmlns:a16="http://schemas.microsoft.com/office/drawing/2014/main" val="2028375515"/>
                    </a:ext>
                  </a:extLst>
                </a:gridCol>
                <a:gridCol w="2681764">
                  <a:extLst>
                    <a:ext uri="{9D8B030D-6E8A-4147-A177-3AD203B41FA5}">
                      <a16:colId xmlns:a16="http://schemas.microsoft.com/office/drawing/2014/main" val="249537471"/>
                    </a:ext>
                  </a:extLst>
                </a:gridCol>
                <a:gridCol w="2646008">
                  <a:extLst>
                    <a:ext uri="{9D8B030D-6E8A-4147-A177-3AD203B41FA5}">
                      <a16:colId xmlns:a16="http://schemas.microsoft.com/office/drawing/2014/main" val="2583134791"/>
                    </a:ext>
                  </a:extLst>
                </a:gridCol>
              </a:tblGrid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Name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Child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Child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08355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National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7318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Atlantic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34285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Provincial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50306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Atlantic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94579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Provincial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46768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27527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Tidal Waves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6212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 Waves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4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9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225A-637E-F727-3611-9F448746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Plans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2A77-B699-3ED4-EA9B-FEFBACDF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Gift Card Basket Raffle: 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- $25 covered by SWAT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- $25 covered by SWAT; draw date March 8 at AA/AAA Provincial Champs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is each swimmer to sell 50 tickets @ $1 each for each raffle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 Marchand Signed Florida Panthers Jersey</a:t>
            </a:r>
          </a:p>
          <a:p>
            <a:pPr marL="274320" lvl="1" indent="0">
              <a:buNone/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swimmer to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20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tickets over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season at $5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Swim-a-thon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(to be confirmed with Coach Matt)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50/50 Raffle: Seniors Traveling to Windsor, ON in May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D525E0-DC5B-E83F-40BC-6C40D86C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266700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225A-637E-F727-3611-9F448746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Sponsorships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2A77-B699-3ED4-EA9B-FEFBACDF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D525E0-DC5B-E83F-40BC-6C40D86C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266700"/>
            <a:ext cx="2714625" cy="12382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9A3975-4BEB-BCCD-069F-DC8F008FDBA2}"/>
              </a:ext>
            </a:extLst>
          </p:cNvPr>
          <p:cNvSpPr txBox="1">
            <a:spLocks/>
          </p:cNvSpPr>
          <p:nvPr/>
        </p:nvSpPr>
        <p:spPr>
          <a:xfrm>
            <a:off x="1295400" y="22098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is hosting a championship swim meet in March 2026</a:t>
            </a:r>
          </a:p>
          <a:p>
            <a:pPr marL="4572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 contacts for potential sponsors for the AAA Championship swim meet being held at Dalplex.</a:t>
            </a:r>
          </a:p>
          <a:p>
            <a:pPr marL="4572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Ask: $1000 to sponsor a swim event (there are 20 events)</a:t>
            </a:r>
          </a:p>
          <a:p>
            <a:pPr marL="4572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Return: </a:t>
            </a:r>
          </a:p>
          <a:p>
            <a:pPr marL="4572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Advertising at this 3-day swim meet near the spectator entrance and canteen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Advertising in the swim meet program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Announcement during finals for the sponsor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Advertising on our SWAT webpage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Darren Hiltz at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darrenhiltz@yahoo.ca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225A-637E-F727-3611-9F448746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12A77-B699-3ED4-EA9B-FEFBACDFF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Officiating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deck volunteering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Training/Teaching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Board - Open positions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Recovery Chair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Webmaster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Committee Members (4)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Events and other ways to help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Events (Christmas)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Socials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Banquet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ED525E0-DC5B-E83F-40BC-6C40D86C5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675" y="266700"/>
            <a:ext cx="2714625" cy="1238250"/>
          </a:xfrm>
          <a:prstGeom prst="rect">
            <a:avLst/>
          </a:prstGeom>
        </p:spPr>
      </p:pic>
      <p:pic>
        <p:nvPicPr>
          <p:cNvPr id="2050" name="Picture 2" descr="Image result for volunteer pictures">
            <a:extLst>
              <a:ext uri="{FF2B5EF4-FFF2-40B4-BE49-F238E27FC236}">
                <a16:creationId xmlns:a16="http://schemas.microsoft.com/office/drawing/2014/main" id="{E862C7B7-846E-CC2D-C31F-DE1F43B3D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88882"/>
            <a:ext cx="3870272" cy="2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5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E007-AFD4-13F9-5015-40230D4B1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Officiating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B7C37-99E4-981E-4C7F-58CFEAD2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swim meet requires a minimum of: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Timers (2 per lane)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Chief timers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Turn judges (1 per 2 lanes is better)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Stroke judges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Starter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Referee (2 for championship meets)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Electronics judge or Chief finish judge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Recorder scorer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Meet manager + Hospitality assistance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**Over 30 volunteers for each session!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B631CCE-84D0-C4B4-763C-29BE3C12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  <p:pic>
        <p:nvPicPr>
          <p:cNvPr id="1028" name="Picture 4" descr="outdoor pool sizes Offers online &gt; OFF-75%">
            <a:extLst>
              <a:ext uri="{FF2B5EF4-FFF2-40B4-BE49-F238E27FC236}">
                <a16:creationId xmlns:a16="http://schemas.microsoft.com/office/drawing/2014/main" id="{5E5C6521-5E41-FFC1-FA06-256C9D8E5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11" y="1581150"/>
            <a:ext cx="5013364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79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2681-248E-ADB8-4F58-184ADFD0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Officials Training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1E57D-07E6-E825-8436-86D86A15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 – Red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 – White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III – Orange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IV – Green Pin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V – Blue Pin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*Full information on the Officials Certification Pathway can be found here: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https://www.swimming.ca/wp-content/uploads/2024/08/Officials-Certification-Pathway-September-2023.pdf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0635D1C-A4F5-A625-A09E-4460ACDD6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47650"/>
            <a:ext cx="2714625" cy="123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1A76DB-F907-CE49-A987-1C5C4109B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100" y="2607932"/>
            <a:ext cx="6543000" cy="111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7F2E-4309-A29A-EF20-E4EBC860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 – Red Pin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CAEDB-509D-EECC-A32B-FE8873C49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Introduction to Swimming Officiating clinic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Safety Marshal clinic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registration in the Swimming Canada Officials Registration System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8429ADC-6C7E-D313-6EBA-37F0CC60F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883BC6-6CBF-54A6-EEB8-A1AF7F5D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885" y="4048125"/>
            <a:ext cx="19431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E163-1445-295D-0D5E-89F62795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 vs Competitions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1485-FECB-D239-61C1-3A064FC56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3965895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Training Groups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Waves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 Waves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P/A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P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N</a:t>
            </a: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F8A475E-1AAC-DF52-4230-219A141B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C0D8AD-805A-6618-A990-656926AC5D83}"/>
              </a:ext>
            </a:extLst>
          </p:cNvPr>
          <p:cNvSpPr txBox="1">
            <a:spLocks/>
          </p:cNvSpPr>
          <p:nvPr/>
        </p:nvSpPr>
        <p:spPr>
          <a:xfrm>
            <a:off x="6080760" y="2057400"/>
            <a:ext cx="4196715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SNS/SNC Competition Groups</a:t>
            </a: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NovaTech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</a:t>
            </a:r>
          </a:p>
          <a:p>
            <a:pPr marL="274320" lvl="1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Level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DB8F25-86BE-1D55-7B2D-E9D0ABFDA8C9}"/>
              </a:ext>
            </a:extLst>
          </p:cNvPr>
          <p:cNvCxnSpPr/>
          <p:nvPr/>
        </p:nvCxnSpPr>
        <p:spPr>
          <a:xfrm>
            <a:off x="3053593" y="2575420"/>
            <a:ext cx="3171038" cy="30200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5F6A66-237E-22BB-516A-D6D24C8E3133}"/>
              </a:ext>
            </a:extLst>
          </p:cNvPr>
          <p:cNvCxnSpPr>
            <a:cxnSpLocks/>
          </p:cNvCxnSpPr>
          <p:nvPr/>
        </p:nvCxnSpPr>
        <p:spPr>
          <a:xfrm flipV="1">
            <a:off x="3053593" y="3051110"/>
            <a:ext cx="3171038" cy="20527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C779F2-3C0D-D808-6548-899ABED0182A}"/>
              </a:ext>
            </a:extLst>
          </p:cNvPr>
          <p:cNvCxnSpPr>
            <a:cxnSpLocks/>
          </p:cNvCxnSpPr>
          <p:nvPr/>
        </p:nvCxnSpPr>
        <p:spPr>
          <a:xfrm>
            <a:off x="3053593" y="2968864"/>
            <a:ext cx="3171038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D02F0F-141A-6E16-742A-FF76099DC870}"/>
              </a:ext>
            </a:extLst>
          </p:cNvPr>
          <p:cNvCxnSpPr>
            <a:cxnSpLocks/>
          </p:cNvCxnSpPr>
          <p:nvPr/>
        </p:nvCxnSpPr>
        <p:spPr>
          <a:xfrm>
            <a:off x="3053593" y="3256384"/>
            <a:ext cx="3171038" cy="498583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558A30-69DF-B854-05AA-E1D3A5C83EC1}"/>
              </a:ext>
            </a:extLst>
          </p:cNvPr>
          <p:cNvCxnSpPr>
            <a:cxnSpLocks/>
          </p:cNvCxnSpPr>
          <p:nvPr/>
        </p:nvCxnSpPr>
        <p:spPr>
          <a:xfrm>
            <a:off x="3053593" y="3951689"/>
            <a:ext cx="3171038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E858F0-5402-B729-5AB6-A37F104F403E}"/>
              </a:ext>
            </a:extLst>
          </p:cNvPr>
          <p:cNvCxnSpPr>
            <a:cxnSpLocks/>
          </p:cNvCxnSpPr>
          <p:nvPr/>
        </p:nvCxnSpPr>
        <p:spPr>
          <a:xfrm>
            <a:off x="3053593" y="3620278"/>
            <a:ext cx="3171038" cy="23305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7051D5-B1AA-0292-B4D9-6A80E3C99D01}"/>
              </a:ext>
            </a:extLst>
          </p:cNvPr>
          <p:cNvCxnSpPr>
            <a:cxnSpLocks/>
          </p:cNvCxnSpPr>
          <p:nvPr/>
        </p:nvCxnSpPr>
        <p:spPr>
          <a:xfrm>
            <a:off x="3053593" y="4632823"/>
            <a:ext cx="3171038" cy="0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CE4D71-4807-8F91-C0A5-F5293CDFC1AF}"/>
              </a:ext>
            </a:extLst>
          </p:cNvPr>
          <p:cNvCxnSpPr>
            <a:cxnSpLocks/>
          </p:cNvCxnSpPr>
          <p:nvPr/>
        </p:nvCxnSpPr>
        <p:spPr>
          <a:xfrm flipV="1">
            <a:off x="3053593" y="4076700"/>
            <a:ext cx="3171038" cy="20527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E5802B-085F-3FEC-E092-DBC2E9EC50AA}"/>
              </a:ext>
            </a:extLst>
          </p:cNvPr>
          <p:cNvSpPr txBox="1"/>
          <p:nvPr/>
        </p:nvSpPr>
        <p:spPr>
          <a:xfrm>
            <a:off x="1143000" y="5077099"/>
            <a:ext cx="889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**Note that achieving graduation time standards does not necessarily mean your swimmer will move training groups.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B5B502-7111-3EF0-2A22-3845A0F28514}"/>
              </a:ext>
            </a:extLst>
          </p:cNvPr>
          <p:cNvCxnSpPr>
            <a:cxnSpLocks/>
          </p:cNvCxnSpPr>
          <p:nvPr/>
        </p:nvCxnSpPr>
        <p:spPr>
          <a:xfrm flipV="1">
            <a:off x="3053593" y="4194495"/>
            <a:ext cx="3171038" cy="43832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205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9DEA-8833-CF83-CD8B-6DDD749B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II – White Pin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A081-0529-DA04-5664-EA316745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Certify in Level I by obtaining 2 successful deck evaluations as a Timekeeper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Judge of Stroke clinic AND Inspector of Turns clinic and obtain 2 successful deck evaluations (1 as Stroke and 2 as Turn)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one other Level II clinic and obtain 2 successful deck evaluations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Timekeeper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Clerk of Course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Finish Judge (CFJ) / Chief Judge Electronics (CJE)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Manager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CCC6735-774B-A8D0-DAC4-B293EFAE2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66700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36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4EE2C-F091-7EFF-8379-A960556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Volunteer Requirements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0A67B7-E5D8-799E-D815-418390807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70169"/>
              </p:ext>
            </p:extLst>
          </p:nvPr>
        </p:nvGraphicFramePr>
        <p:xfrm>
          <a:off x="1166814" y="2073275"/>
          <a:ext cx="8939213" cy="427037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611441">
                  <a:extLst>
                    <a:ext uri="{9D8B030D-6E8A-4147-A177-3AD203B41FA5}">
                      <a16:colId xmlns:a16="http://schemas.microsoft.com/office/drawing/2014/main" val="2028375515"/>
                    </a:ext>
                  </a:extLst>
                </a:gridCol>
                <a:gridCol w="2681764">
                  <a:extLst>
                    <a:ext uri="{9D8B030D-6E8A-4147-A177-3AD203B41FA5}">
                      <a16:colId xmlns:a16="http://schemas.microsoft.com/office/drawing/2014/main" val="249537471"/>
                    </a:ext>
                  </a:extLst>
                </a:gridCol>
                <a:gridCol w="2646008">
                  <a:extLst>
                    <a:ext uri="{9D8B030D-6E8A-4147-A177-3AD203B41FA5}">
                      <a16:colId xmlns:a16="http://schemas.microsoft.com/office/drawing/2014/main" val="2583134791"/>
                    </a:ext>
                  </a:extLst>
                </a:gridCol>
              </a:tblGrid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Name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Child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 Child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08355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National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457318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Atlantic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34285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Provincial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850306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Atlantic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</a:t>
                      </a:r>
                      <a:r>
                        <a:rPr lang="en-CA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494579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 Provincial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$320.00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46768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Novice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27527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Tidal Waves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816212"/>
                  </a:ext>
                </a:extLst>
              </a:tr>
              <a:tr h="47448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 Waves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$160.00</a:t>
                      </a:r>
                      <a:endParaRPr lang="en-CA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4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01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B758-CCE6-985C-CA30-1B44C87B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obtain volunteer points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87CB-826E-A29E-D45C-8A572DABD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on the Board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positions cover the entire family's commitment for the season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as an Official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 – 1 session = $50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roles – 1 session = $100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an Officials clinics</a:t>
            </a:r>
          </a:p>
          <a:p>
            <a:pPr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Varies depending on level of clinic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on ways to obtain points: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https://blob.poolq.net/swat/files/swat-volunteer-requirement-policy-july-2025.pdf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5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FD94-EB0C-DF0B-25BF-A2097EDD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SWAT Hosted Meets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D8B-FABF-D5DC-F3E3-D7AAEBC3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dates for volunteering:</a:t>
            </a:r>
          </a:p>
          <a:p>
            <a:pPr marL="4572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25</a:t>
            </a:r>
            <a:r>
              <a:rPr lang="en-US" b="1" u="sng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NT#1 Central – Centennial pool (1 session), afternoon</a:t>
            </a:r>
          </a:p>
          <a:p>
            <a:pPr marL="4572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22/23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AGD #3 – Centennial pool (3 sessions)</a:t>
            </a:r>
          </a:p>
          <a:p>
            <a:pPr marL="4572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30/31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LCM AGD AAA #1– Dalplex pool (2 sessions)</a:t>
            </a:r>
          </a:p>
          <a:p>
            <a:pPr marL="45720" indent="0">
              <a:buNone/>
            </a:pPr>
            <a:r>
              <a:rPr lang="en-US" b="1" u="sng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 6-8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LCM Prov Champs(AA/AAA) – Dalplex pool (6 sessions)**</a:t>
            </a:r>
          </a:p>
          <a:p>
            <a:pPr marL="45720" indent="0">
              <a:buNone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 11th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NT #5 Central – Centennial pool (1 session), afternoon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**This meet is an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 HANDS ON DECK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request. Please commit to 2 sessions if at all possible. Whether you have swimmers attending or not.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1F95D1-943F-029D-A171-C1163F0A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66700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report your volunteer points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volunteer at swim meets or take officials courses, you will need to report your points to our SWAT Points Coordinator.</a:t>
            </a:r>
          </a:p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 need to do is email Gabriel at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volunteerpoints@swatswim.ca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include the following information:</a:t>
            </a:r>
          </a:p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swim meets:</a:t>
            </a:r>
          </a:p>
          <a:p>
            <a:pPr marL="342900" indent="-342900">
              <a:buClr>
                <a:srgbClr val="00B050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name, your Officials level and number of sessions</a:t>
            </a:r>
          </a:p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courses: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name, course name and level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**Please email right after the meet/course is completed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18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Waves: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suit (one piece for girls, jammer or brief for boys)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Cap (one included in registration each year)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sized kick board (optional)</a:t>
            </a: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750BF-762D-1408-5870-D3B6C50E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73" y="609600"/>
            <a:ext cx="2414102" cy="2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Tidal Waves: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suit (one piece for girls, jammer or brief for boys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Cap (one included in registration each year)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sized kick board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swim fins</a:t>
            </a:r>
          </a:p>
          <a:p>
            <a:pPr marL="0" indent="0">
              <a:buClr>
                <a:srgbClr val="00B050"/>
              </a:buClr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EA0F5-4946-F421-6C4B-33BD13340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73" y="609600"/>
            <a:ext cx="2414102" cy="2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71122A-B9E5-04B9-BB00-09931B2367D8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C555F1-E076-1AB4-0C72-F54D3C760E22}"/>
              </a:ext>
            </a:extLst>
          </p:cNvPr>
          <p:cNvSpPr txBox="1">
            <a:spLocks/>
          </p:cNvSpPr>
          <p:nvPr/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Novice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suit (one piece for girls, jammer or brief for boys)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Cap (one included in registration each year)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bottle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 sized kick board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swim fins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snorkel</a:t>
            </a: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88E50-4839-2903-9A0D-DC4674E6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073" y="609600"/>
            <a:ext cx="2414102" cy="2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624-F993-C908-1678-C844A0AAD90C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61883-ED76-2528-0CBD-21EF86B92BE0}"/>
              </a:ext>
            </a:extLst>
          </p:cNvPr>
          <p:cNvSpPr txBox="1">
            <a:spLocks/>
          </p:cNvSpPr>
          <p:nvPr/>
        </p:nvSpPr>
        <p:spPr>
          <a:xfrm>
            <a:off x="1143000" y="1399592"/>
            <a:ext cx="9872871" cy="4696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Corbel" pitchFamily="34" charset="0"/>
              <a:buNone/>
            </a:pPr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6E21A-B0B5-EED8-46A8-F60D410F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061" y="3429000"/>
            <a:ext cx="5540748" cy="230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7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E163-1445-295D-0D5E-89F62795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Meets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1485-FECB-D239-61C1-3A064FC56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NovaTech (Mini Waves, Tidal Waves and Novice Groups)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 (Novice, Junior and Seniors)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**Swimming over March Break for Juniors and Seniors due to important meets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(Senior)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Junior Trials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Swimming SC Championships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F8A475E-1AAC-DF52-4230-219A141B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257175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29EC-24D3-9745-EA65-0EAEF057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NovaTech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Competitions (Central)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40363-8E32-09E2-5D93-2D848598A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247650"/>
            <a:ext cx="1428750" cy="12954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3F67A1-3FAB-13CB-1419-B55CA0BBC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6892" y="1717704"/>
            <a:ext cx="8447736" cy="4335567"/>
          </a:xfrm>
        </p:spPr>
      </p:pic>
    </p:spTree>
    <p:extLst>
      <p:ext uri="{BB962C8B-B14F-4D97-AF65-F5344CB8AC3E}">
        <p14:creationId xmlns:p14="http://schemas.microsoft.com/office/powerpoint/2010/main" val="50221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FD94-EB0C-DF0B-25BF-A2097EDD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Group – AA and AAA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B2D8B-FABF-D5DC-F3E3-D7AAEBC3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graduate from the NovaTech (NT) program before swimming in Age Group swim meets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Competitions are around the province, by age and gender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 is combined in Age Group (AA and AAA) from September through December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January, season splits between AA and AAA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swim meets are in 25m pools (SCM – short course meters)</a:t>
            </a:r>
          </a:p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 will race in 50m pools (LCM – long course meters)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**MEET FEES ARE PAID BY SWAT**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F1F95D1-943F-029D-A171-C1163F0A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66700"/>
            <a:ext cx="27146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4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D5496-E3BB-529D-8140-0F802F824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57262"/>
            <a:ext cx="101346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763197-95CD-ADAC-E390-8D21121CB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857250"/>
            <a:ext cx="10115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4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C43B6-B304-67DC-661E-F35ED98DB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80987"/>
            <a:ext cx="101346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3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21941-8F78-AAA4-4029-0126CC35B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PoolQ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(SWAT webpage)</a:t>
            </a:r>
            <a:endParaRPr lang="en-CA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D78B-54E2-19BB-E3CD-F4E312D1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 up for swim meets, events and volunteering for SWAT hosted swim meets navigate to the Upcoming Events section on the Home Page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B0C6F83-C5AE-3197-D39F-C7D26B495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25" y="257175"/>
            <a:ext cx="2714625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E0EE41-7E70-588F-5AB4-2B710DD6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285" y="3080436"/>
            <a:ext cx="6000299" cy="31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276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80493</TotalTime>
  <Words>1253</Words>
  <Application>Microsoft Office PowerPoint</Application>
  <PresentationFormat>Widescreen</PresentationFormat>
  <Paragraphs>235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Corbel</vt:lpstr>
      <vt:lpstr>Wingdings</vt:lpstr>
      <vt:lpstr>Basis</vt:lpstr>
      <vt:lpstr>SWAT 101 Information for Parents</vt:lpstr>
      <vt:lpstr>Groups vs Competitions</vt:lpstr>
      <vt:lpstr>Swim Meets</vt:lpstr>
      <vt:lpstr>NovaTech Competitions (Central)</vt:lpstr>
      <vt:lpstr>Age Group – AA and AAA</vt:lpstr>
      <vt:lpstr>PowerPoint Presentation</vt:lpstr>
      <vt:lpstr>PowerPoint Presentation</vt:lpstr>
      <vt:lpstr>PowerPoint Presentation</vt:lpstr>
      <vt:lpstr>PoolQ (SWAT webpage)</vt:lpstr>
      <vt:lpstr>PowerPoint Presentation</vt:lpstr>
      <vt:lpstr>PowerPoint Presentation</vt:lpstr>
      <vt:lpstr>Important links</vt:lpstr>
      <vt:lpstr>Fundraising Commitment</vt:lpstr>
      <vt:lpstr>Fundraising Plans</vt:lpstr>
      <vt:lpstr>Corporate Sponsorships</vt:lpstr>
      <vt:lpstr>Volunteering</vt:lpstr>
      <vt:lpstr>Officiating</vt:lpstr>
      <vt:lpstr>Officials Training</vt:lpstr>
      <vt:lpstr>Level I – Red Pin</vt:lpstr>
      <vt:lpstr>Level II – White Pin</vt:lpstr>
      <vt:lpstr>SWAT Volunteer Requirements</vt:lpstr>
      <vt:lpstr>How to obtain volunteer points</vt:lpstr>
      <vt:lpstr>SWAT Hosted Meets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SWAT 101 Information for Parents</dc:title>
  <dc:creator>Kristy Legge</dc:creator>
  <cp:lastModifiedBy>Kristina</cp:lastModifiedBy>
  <cp:revision>50</cp:revision>
  <dcterms:created xsi:type="dcterms:W3CDTF">2022-09-03T21:31:02Z</dcterms:created>
  <dcterms:modified xsi:type="dcterms:W3CDTF">2025-09-27T10:20:43Z</dcterms:modified>
</cp:coreProperties>
</file>