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  <p:sldId id="262" r:id="rId3"/>
    <p:sldId id="278" r:id="rId4"/>
    <p:sldId id="257" r:id="rId5"/>
    <p:sldId id="259" r:id="rId6"/>
    <p:sldId id="260" r:id="rId7"/>
    <p:sldId id="261" r:id="rId8"/>
    <p:sldId id="279" r:id="rId9"/>
    <p:sldId id="272" r:id="rId10"/>
    <p:sldId id="273" r:id="rId11"/>
    <p:sldId id="274" r:id="rId12"/>
    <p:sldId id="264" r:id="rId13"/>
    <p:sldId id="265" r:id="rId14"/>
    <p:sldId id="285" r:id="rId15"/>
    <p:sldId id="286" r:id="rId16"/>
    <p:sldId id="284" r:id="rId17"/>
    <p:sldId id="266" r:id="rId18"/>
    <p:sldId id="267" r:id="rId19"/>
    <p:sldId id="268" r:id="rId20"/>
    <p:sldId id="269" r:id="rId21"/>
    <p:sldId id="270" r:id="rId22"/>
    <p:sldId id="271" r:id="rId23"/>
    <p:sldId id="287" r:id="rId24"/>
    <p:sldId id="275" r:id="rId25"/>
    <p:sldId id="289" r:id="rId26"/>
    <p:sldId id="280" r:id="rId27"/>
    <p:sldId id="283" r:id="rId28"/>
    <p:sldId id="282" r:id="rId29"/>
    <p:sldId id="281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E96EE0-D04A-42FE-801A-504EDF80579D}" v="8" dt="2026-10-02T13:46: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ina Legge" userId="77dc5485-ecee-49a1-8a78-ebc09312da09" providerId="ADAL" clId="{2F4E1749-8348-437A-8DBE-02DBF960EAAC}"/>
    <pc:docChg chg="undo custSel addSld delSld modSld">
      <pc:chgData name="Kristina Legge" userId="77dc5485-ecee-49a1-8a78-ebc09312da09" providerId="ADAL" clId="{2F4E1749-8348-437A-8DBE-02DBF960EAAC}" dt="2026-10-02T13:46:09.471" v="2519" actId="27636"/>
      <pc:docMkLst>
        <pc:docMk/>
      </pc:docMkLst>
      <pc:sldChg chg="modSp mod">
        <pc:chgData name="Kristina Legge" userId="77dc5485-ecee-49a1-8a78-ebc09312da09" providerId="ADAL" clId="{2F4E1749-8348-437A-8DBE-02DBF960EAAC}" dt="2026-09-21T16:31:28.218" v="4" actId="20577"/>
        <pc:sldMkLst>
          <pc:docMk/>
          <pc:sldMk cId="2882028586" sldId="256"/>
        </pc:sldMkLst>
        <pc:spChg chg="mod">
          <ac:chgData name="Kristina Legge" userId="77dc5485-ecee-49a1-8a78-ebc09312da09" providerId="ADAL" clId="{2F4E1749-8348-437A-8DBE-02DBF960EAAC}" dt="2026-09-21T16:31:28.218" v="4" actId="20577"/>
          <ac:spMkLst>
            <pc:docMk/>
            <pc:sldMk cId="2882028586" sldId="256"/>
            <ac:spMk id="3" creationId="{3A3E2C02-363F-0638-0DB1-64BB71C1A864}"/>
          </ac:spMkLst>
        </pc:spChg>
      </pc:sldChg>
      <pc:sldChg chg="addSp modSp mod">
        <pc:chgData name="Kristina Legge" userId="77dc5485-ecee-49a1-8a78-ebc09312da09" providerId="ADAL" clId="{2F4E1749-8348-437A-8DBE-02DBF960EAAC}" dt="2026-10-01T16:39:44.163" v="2496" actId="1076"/>
        <pc:sldMkLst>
          <pc:docMk/>
          <pc:sldMk cId="502214251" sldId="257"/>
        </pc:sldMkLst>
        <pc:picChg chg="add mod">
          <ac:chgData name="Kristina Legge" userId="77dc5485-ecee-49a1-8a78-ebc09312da09" providerId="ADAL" clId="{2F4E1749-8348-437A-8DBE-02DBF960EAAC}" dt="2026-10-01T16:39:44.163" v="2496" actId="1076"/>
          <ac:picMkLst>
            <pc:docMk/>
            <pc:sldMk cId="502214251" sldId="257"/>
            <ac:picMk id="4" creationId="{DA05DF27-A4AB-1FCF-A165-62DBD0B37FA4}"/>
          </ac:picMkLst>
        </pc:picChg>
      </pc:sldChg>
      <pc:sldChg chg="modSp mod">
        <pc:chgData name="Kristina Legge" userId="77dc5485-ecee-49a1-8a78-ebc09312da09" providerId="ADAL" clId="{2F4E1749-8348-437A-8DBE-02DBF960EAAC}" dt="2026-09-25T12:00:24.773" v="584" actId="20577"/>
        <pc:sldMkLst>
          <pc:docMk/>
          <pc:sldMk cId="1057743222" sldId="259"/>
        </pc:sldMkLst>
        <pc:spChg chg="mod">
          <ac:chgData name="Kristina Legge" userId="77dc5485-ecee-49a1-8a78-ebc09312da09" providerId="ADAL" clId="{2F4E1749-8348-437A-8DBE-02DBF960EAAC}" dt="2026-09-21T16:38:49.624" v="59" actId="20577"/>
          <ac:spMkLst>
            <pc:docMk/>
            <pc:sldMk cId="1057743222" sldId="259"/>
            <ac:spMk id="2" creationId="{8734FD94-EB0C-DF0B-25BF-A2097EDD35D7}"/>
          </ac:spMkLst>
        </pc:spChg>
        <pc:spChg chg="mod">
          <ac:chgData name="Kristina Legge" userId="77dc5485-ecee-49a1-8a78-ebc09312da09" providerId="ADAL" clId="{2F4E1749-8348-437A-8DBE-02DBF960EAAC}" dt="2026-09-25T12:00:24.773" v="584" actId="20577"/>
          <ac:spMkLst>
            <pc:docMk/>
            <pc:sldMk cId="1057743222" sldId="259"/>
            <ac:spMk id="3" creationId="{0FBB2D8B-FABF-D5DC-F3E3-D7AAEBC3F775}"/>
          </ac:spMkLst>
        </pc:spChg>
      </pc:sldChg>
      <pc:sldChg chg="addSp delSp modSp mod setBg">
        <pc:chgData name="Kristina Legge" userId="77dc5485-ecee-49a1-8a78-ebc09312da09" providerId="ADAL" clId="{2F4E1749-8348-437A-8DBE-02DBF960EAAC}" dt="2026-09-25T12:02:43.646" v="593" actId="14100"/>
        <pc:sldMkLst>
          <pc:docMk/>
          <pc:sldMk cId="123450846" sldId="260"/>
        </pc:sldMkLst>
        <pc:picChg chg="add mod">
          <ac:chgData name="Kristina Legge" userId="77dc5485-ecee-49a1-8a78-ebc09312da09" providerId="ADAL" clId="{2F4E1749-8348-437A-8DBE-02DBF960EAAC}" dt="2026-09-25T12:02:43.646" v="593" actId="14100"/>
          <ac:picMkLst>
            <pc:docMk/>
            <pc:sldMk cId="123450846" sldId="260"/>
            <ac:picMk id="3" creationId="{9CA1512C-D46F-67D1-41B0-5C4E7424F40D}"/>
          </ac:picMkLst>
        </pc:picChg>
      </pc:sldChg>
      <pc:sldChg chg="addSp delSp modSp add del mod">
        <pc:chgData name="Kristina Legge" userId="77dc5485-ecee-49a1-8a78-ebc09312da09" providerId="ADAL" clId="{2F4E1749-8348-437A-8DBE-02DBF960EAAC}" dt="2026-09-25T12:03:51.198" v="599" actId="14100"/>
        <pc:sldMkLst>
          <pc:docMk/>
          <pc:sldMk cId="2061246900" sldId="261"/>
        </pc:sldMkLst>
        <pc:picChg chg="add mod">
          <ac:chgData name="Kristina Legge" userId="77dc5485-ecee-49a1-8a78-ebc09312da09" providerId="ADAL" clId="{2F4E1749-8348-437A-8DBE-02DBF960EAAC}" dt="2026-09-25T12:03:51.198" v="599" actId="14100"/>
          <ac:picMkLst>
            <pc:docMk/>
            <pc:sldMk cId="2061246900" sldId="261"/>
            <ac:picMk id="3" creationId="{2BE21AF5-EB0D-E9E6-D8F1-F740D748470C}"/>
          </ac:picMkLst>
        </pc:picChg>
      </pc:sldChg>
      <pc:sldChg chg="modSp mod">
        <pc:chgData name="Kristina Legge" userId="77dc5485-ecee-49a1-8a78-ebc09312da09" providerId="ADAL" clId="{2F4E1749-8348-437A-8DBE-02DBF960EAAC}" dt="2026-09-28T11:39:29.214" v="2418" actId="20577"/>
        <pc:sldMkLst>
          <pc:docMk/>
          <pc:sldMk cId="2767205984" sldId="262"/>
        </pc:sldMkLst>
        <pc:spChg chg="mod">
          <ac:chgData name="Kristina Legge" userId="77dc5485-ecee-49a1-8a78-ebc09312da09" providerId="ADAL" clId="{2F4E1749-8348-437A-8DBE-02DBF960EAAC}" dt="2026-09-25T11:59:27.552" v="556" actId="20577"/>
          <ac:spMkLst>
            <pc:docMk/>
            <pc:sldMk cId="2767205984" sldId="262"/>
            <ac:spMk id="3" creationId="{39EB1485-FECB-D239-61C1-3A064FC56CF5}"/>
          </ac:spMkLst>
        </pc:spChg>
        <pc:spChg chg="mod">
          <ac:chgData name="Kristina Legge" userId="77dc5485-ecee-49a1-8a78-ebc09312da09" providerId="ADAL" clId="{2F4E1749-8348-437A-8DBE-02DBF960EAAC}" dt="2026-09-28T11:39:29.214" v="2418" actId="20577"/>
          <ac:spMkLst>
            <pc:docMk/>
            <pc:sldMk cId="2767205984" sldId="262"/>
            <ac:spMk id="4" creationId="{30C0D8AD-805A-6618-A990-656926AC5D83}"/>
          </ac:spMkLst>
        </pc:spChg>
      </pc:sldChg>
      <pc:sldChg chg="addSp delSp modSp mod">
        <pc:chgData name="Kristina Legge" userId="77dc5485-ecee-49a1-8a78-ebc09312da09" providerId="ADAL" clId="{2F4E1749-8348-437A-8DBE-02DBF960EAAC}" dt="2026-09-25T13:46:15.512" v="1628" actId="20577"/>
        <pc:sldMkLst>
          <pc:docMk/>
          <pc:sldMk cId="1679797286" sldId="265"/>
        </pc:sldMkLst>
        <pc:spChg chg="add mod">
          <ac:chgData name="Kristina Legge" userId="77dc5485-ecee-49a1-8a78-ebc09312da09" providerId="ADAL" clId="{2F4E1749-8348-437A-8DBE-02DBF960EAAC}" dt="2026-09-25T13:46:15.512" v="1628" actId="20577"/>
          <ac:spMkLst>
            <pc:docMk/>
            <pc:sldMk cId="1679797286" sldId="265"/>
            <ac:spMk id="4" creationId="{FDC3BF36-07A9-E4A5-D50D-D6490D87EC3B}"/>
          </ac:spMkLst>
        </pc:spChg>
        <pc:graphicFrameChg chg="mod modGraphic">
          <ac:chgData name="Kristina Legge" userId="77dc5485-ecee-49a1-8a78-ebc09312da09" providerId="ADAL" clId="{2F4E1749-8348-437A-8DBE-02DBF960EAAC}" dt="2026-09-25T13:44:13.120" v="1597" actId="1076"/>
          <ac:graphicFrameMkLst>
            <pc:docMk/>
            <pc:sldMk cId="1679797286" sldId="265"/>
            <ac:graphicFrameMk id="5" creationId="{97FB8014-D671-4792-2999-C03F3C77B8D0}"/>
          </ac:graphicFrameMkLst>
        </pc:graphicFrameChg>
      </pc:sldChg>
      <pc:sldChg chg="modSp mod">
        <pc:chgData name="Kristina Legge" userId="77dc5485-ecee-49a1-8a78-ebc09312da09" providerId="ADAL" clId="{2F4E1749-8348-437A-8DBE-02DBF960EAAC}" dt="2026-09-28T12:18:54.166" v="2492" actId="108"/>
        <pc:sldMkLst>
          <pc:docMk/>
          <pc:sldMk cId="528863882" sldId="267"/>
        </pc:sldMkLst>
        <pc:spChg chg="mod">
          <ac:chgData name="Kristina Legge" userId="77dc5485-ecee-49a1-8a78-ebc09312da09" providerId="ADAL" clId="{2F4E1749-8348-437A-8DBE-02DBF960EAAC}" dt="2026-09-28T12:18:54.166" v="2492" actId="108"/>
          <ac:spMkLst>
            <pc:docMk/>
            <pc:sldMk cId="528863882" sldId="267"/>
            <ac:spMk id="3" creationId="{4BD1E57D-07E6-E825-8436-86D86A159D4C}"/>
          </ac:spMkLst>
        </pc:spChg>
      </pc:sldChg>
      <pc:sldChg chg="addSp delSp modSp mod">
        <pc:chgData name="Kristina Legge" userId="77dc5485-ecee-49a1-8a78-ebc09312da09" providerId="ADAL" clId="{2F4E1749-8348-437A-8DBE-02DBF960EAAC}" dt="2026-09-25T13:46:07.817" v="1621" actId="20577"/>
        <pc:sldMkLst>
          <pc:docMk/>
          <pc:sldMk cId="2824017650" sldId="270"/>
        </pc:sldMkLst>
        <pc:spChg chg="add mod">
          <ac:chgData name="Kristina Legge" userId="77dc5485-ecee-49a1-8a78-ebc09312da09" providerId="ADAL" clId="{2F4E1749-8348-437A-8DBE-02DBF960EAAC}" dt="2026-09-25T13:46:07.817" v="1621" actId="20577"/>
          <ac:spMkLst>
            <pc:docMk/>
            <pc:sldMk cId="2824017650" sldId="270"/>
            <ac:spMk id="7" creationId="{6A779B11-1BA0-70AE-FCA5-E163D90F2E4E}"/>
          </ac:spMkLst>
        </pc:spChg>
        <pc:graphicFrameChg chg="mod modGraphic">
          <ac:chgData name="Kristina Legge" userId="77dc5485-ecee-49a1-8a78-ebc09312da09" providerId="ADAL" clId="{2F4E1749-8348-437A-8DBE-02DBF960EAAC}" dt="2026-09-25T13:45:52.683" v="1613" actId="2165"/>
          <ac:graphicFrameMkLst>
            <pc:docMk/>
            <pc:sldMk cId="2824017650" sldId="270"/>
            <ac:graphicFrameMk id="4" creationId="{E60A67B7-E5D8-799E-D815-418390807A2F}"/>
          </ac:graphicFrameMkLst>
        </pc:graphicFrameChg>
      </pc:sldChg>
      <pc:sldChg chg="modSp mod">
        <pc:chgData name="Kristina Legge" userId="77dc5485-ecee-49a1-8a78-ebc09312da09" providerId="ADAL" clId="{2F4E1749-8348-437A-8DBE-02DBF960EAAC}" dt="2026-09-25T16:01:57.537" v="2305" actId="20577"/>
        <pc:sldMkLst>
          <pc:docMk/>
          <pc:sldMk cId="1054353086" sldId="271"/>
        </pc:sldMkLst>
        <pc:spChg chg="mod">
          <ac:chgData name="Kristina Legge" userId="77dc5485-ecee-49a1-8a78-ebc09312da09" providerId="ADAL" clId="{2F4E1749-8348-437A-8DBE-02DBF960EAAC}" dt="2026-09-25T16:01:57.537" v="2305" actId="20577"/>
          <ac:spMkLst>
            <pc:docMk/>
            <pc:sldMk cId="1054353086" sldId="271"/>
            <ac:spMk id="3" creationId="{544787CB-826E-A29E-D45C-8A572DABDD05}"/>
          </ac:spMkLst>
        </pc:spChg>
      </pc:sldChg>
      <pc:sldChg chg="addSp delSp modSp mod">
        <pc:chgData name="Kristina Legge" userId="77dc5485-ecee-49a1-8a78-ebc09312da09" providerId="ADAL" clId="{2F4E1749-8348-437A-8DBE-02DBF960EAAC}" dt="2026-09-25T16:00:31.276" v="2266" actId="108"/>
        <pc:sldMkLst>
          <pc:docMk/>
          <pc:sldMk cId="178092763" sldId="272"/>
        </pc:sldMkLst>
        <pc:spChg chg="mod">
          <ac:chgData name="Kristina Legge" userId="77dc5485-ecee-49a1-8a78-ebc09312da09" providerId="ADAL" clId="{2F4E1749-8348-437A-8DBE-02DBF960EAAC}" dt="2026-09-25T16:00:31.276" v="2266" actId="108"/>
          <ac:spMkLst>
            <pc:docMk/>
            <pc:sldMk cId="178092763" sldId="272"/>
            <ac:spMk id="3" creationId="{4B99D78B-54E2-19BB-E3CD-F4E312D13980}"/>
          </ac:spMkLst>
        </pc:spChg>
        <pc:picChg chg="add mod">
          <ac:chgData name="Kristina Legge" userId="77dc5485-ecee-49a1-8a78-ebc09312da09" providerId="ADAL" clId="{2F4E1749-8348-437A-8DBE-02DBF960EAAC}" dt="2026-09-25T12:09:48.805" v="673" actId="1076"/>
          <ac:picMkLst>
            <pc:docMk/>
            <pc:sldMk cId="178092763" sldId="272"/>
            <ac:picMk id="6" creationId="{C90F6162-A340-4A2A-2C2A-D0D1CC913725}"/>
          </ac:picMkLst>
        </pc:picChg>
      </pc:sldChg>
      <pc:sldChg chg="modSp mod">
        <pc:chgData name="Kristina Legge" userId="77dc5485-ecee-49a1-8a78-ebc09312da09" providerId="ADAL" clId="{2F4E1749-8348-437A-8DBE-02DBF960EAAC}" dt="2026-09-25T13:54:50.074" v="1939" actId="20577"/>
        <pc:sldMkLst>
          <pc:docMk/>
          <pc:sldMk cId="690918739" sldId="275"/>
        </pc:sldMkLst>
        <pc:spChg chg="mod">
          <ac:chgData name="Kristina Legge" userId="77dc5485-ecee-49a1-8a78-ebc09312da09" providerId="ADAL" clId="{2F4E1749-8348-437A-8DBE-02DBF960EAAC}" dt="2026-09-25T13:54:50.074" v="1939" actId="20577"/>
          <ac:spMkLst>
            <pc:docMk/>
            <pc:sldMk cId="690918739" sldId="275"/>
            <ac:spMk id="3" creationId="{55561883-ED76-2528-0CBD-21EF86B92BE0}"/>
          </ac:spMkLst>
        </pc:spChg>
      </pc:sldChg>
      <pc:sldChg chg="modSp mod">
        <pc:chgData name="Kristina Legge" userId="77dc5485-ecee-49a1-8a78-ebc09312da09" providerId="ADAL" clId="{2F4E1749-8348-437A-8DBE-02DBF960EAAC}" dt="2026-09-25T12:00:01.425" v="578" actId="20577"/>
        <pc:sldMkLst>
          <pc:docMk/>
          <pc:sldMk cId="3126362264" sldId="278"/>
        </pc:sldMkLst>
        <pc:spChg chg="mod">
          <ac:chgData name="Kristina Legge" userId="77dc5485-ecee-49a1-8a78-ebc09312da09" providerId="ADAL" clId="{2F4E1749-8348-437A-8DBE-02DBF960EAAC}" dt="2026-09-25T12:00:01.425" v="578" actId="20577"/>
          <ac:spMkLst>
            <pc:docMk/>
            <pc:sldMk cId="3126362264" sldId="278"/>
            <ac:spMk id="3" creationId="{39EB1485-FECB-D239-61C1-3A064FC56CF5}"/>
          </ac:spMkLst>
        </pc:spChg>
      </pc:sldChg>
      <pc:sldChg chg="addSp delSp modSp mod">
        <pc:chgData name="Kristina Legge" userId="77dc5485-ecee-49a1-8a78-ebc09312da09" providerId="ADAL" clId="{2F4E1749-8348-437A-8DBE-02DBF960EAAC}" dt="2026-09-25T12:05:23.869" v="606" actId="1076"/>
        <pc:sldMkLst>
          <pc:docMk/>
          <pc:sldMk cId="737731243" sldId="279"/>
        </pc:sldMkLst>
        <pc:picChg chg="add mod">
          <ac:chgData name="Kristina Legge" userId="77dc5485-ecee-49a1-8a78-ebc09312da09" providerId="ADAL" clId="{2F4E1749-8348-437A-8DBE-02DBF960EAAC}" dt="2026-09-25T12:05:23.869" v="606" actId="1076"/>
          <ac:picMkLst>
            <pc:docMk/>
            <pc:sldMk cId="737731243" sldId="279"/>
            <ac:picMk id="4" creationId="{D08FC212-B493-6A70-D176-1618F67F890F}"/>
          </ac:picMkLst>
        </pc:picChg>
      </pc:sldChg>
      <pc:sldChg chg="modSp mod">
        <pc:chgData name="Kristina Legge" userId="77dc5485-ecee-49a1-8a78-ebc09312da09" providerId="ADAL" clId="{2F4E1749-8348-437A-8DBE-02DBF960EAAC}" dt="2026-10-02T13:46:09.471" v="2519" actId="27636"/>
        <pc:sldMkLst>
          <pc:docMk/>
          <pc:sldMk cId="230785593" sldId="284"/>
        </pc:sldMkLst>
        <pc:spChg chg="mod">
          <ac:chgData name="Kristina Legge" userId="77dc5485-ecee-49a1-8a78-ebc09312da09" providerId="ADAL" clId="{2F4E1749-8348-437A-8DBE-02DBF960EAAC}" dt="2026-10-02T13:46:09.471" v="2519" actId="27636"/>
          <ac:spMkLst>
            <pc:docMk/>
            <pc:sldMk cId="230785593" sldId="284"/>
            <ac:spMk id="3" creationId="{82812A77-B699-3ED4-EA9B-FEFBACDFF600}"/>
          </ac:spMkLst>
        </pc:spChg>
      </pc:sldChg>
      <pc:sldChg chg="modSp mod">
        <pc:chgData name="Kristina Legge" userId="77dc5485-ecee-49a1-8a78-ebc09312da09" providerId="ADAL" clId="{2F4E1749-8348-437A-8DBE-02DBF960EAAC}" dt="2026-09-28T11:41:21.512" v="2420" actId="255"/>
        <pc:sldMkLst>
          <pc:docMk/>
          <pc:sldMk cId="2903252568" sldId="285"/>
        </pc:sldMkLst>
        <pc:spChg chg="mod">
          <ac:chgData name="Kristina Legge" userId="77dc5485-ecee-49a1-8a78-ebc09312da09" providerId="ADAL" clId="{2F4E1749-8348-437A-8DBE-02DBF960EAAC}" dt="2026-09-28T11:41:21.512" v="2420" actId="255"/>
          <ac:spMkLst>
            <pc:docMk/>
            <pc:sldMk cId="2903252568" sldId="285"/>
            <ac:spMk id="3" creationId="{82812A77-B699-3ED4-EA9B-FEFBACDFF600}"/>
          </ac:spMkLst>
        </pc:spChg>
      </pc:sldChg>
      <pc:sldChg chg="modSp mod">
        <pc:chgData name="Kristina Legge" userId="77dc5485-ecee-49a1-8a78-ebc09312da09" providerId="ADAL" clId="{2F4E1749-8348-437A-8DBE-02DBF960EAAC}" dt="2026-09-28T11:42:40.714" v="2488" actId="108"/>
        <pc:sldMkLst>
          <pc:docMk/>
          <pc:sldMk cId="176425748" sldId="286"/>
        </pc:sldMkLst>
        <pc:spChg chg="mod">
          <ac:chgData name="Kristina Legge" userId="77dc5485-ecee-49a1-8a78-ebc09312da09" providerId="ADAL" clId="{2F4E1749-8348-437A-8DBE-02DBF960EAAC}" dt="2026-09-28T11:42:40.714" v="2488" actId="108"/>
          <ac:spMkLst>
            <pc:docMk/>
            <pc:sldMk cId="176425748" sldId="286"/>
            <ac:spMk id="4" creationId="{879A3975-4BEB-BCCD-069F-DC8F008FDBA2}"/>
          </ac:spMkLst>
        </pc:spChg>
      </pc:sldChg>
      <pc:sldChg chg="modSp mod">
        <pc:chgData name="Kristina Legge" userId="77dc5485-ecee-49a1-8a78-ebc09312da09" providerId="ADAL" clId="{2F4E1749-8348-437A-8DBE-02DBF960EAAC}" dt="2026-09-28T11:38:17.956" v="2391" actId="122"/>
        <pc:sldMkLst>
          <pc:docMk/>
          <pc:sldMk cId="3057267746" sldId="287"/>
        </pc:sldMkLst>
        <pc:spChg chg="mod">
          <ac:chgData name="Kristina Legge" userId="77dc5485-ecee-49a1-8a78-ebc09312da09" providerId="ADAL" clId="{2F4E1749-8348-437A-8DBE-02DBF960EAAC}" dt="2026-09-28T11:38:17.956" v="2391" actId="122"/>
          <ac:spMkLst>
            <pc:docMk/>
            <pc:sldMk cId="3057267746" sldId="287"/>
            <ac:spMk id="3" creationId="{0FBB2D8B-FABF-D5DC-F3E3-D7AAEBC3F775}"/>
          </ac:spMkLst>
        </pc:spChg>
      </pc:sldChg>
      <pc:sldChg chg="addSp modSp add mod">
        <pc:chgData name="Kristina Legge" userId="77dc5485-ecee-49a1-8a78-ebc09312da09" providerId="ADAL" clId="{2F4E1749-8348-437A-8DBE-02DBF960EAAC}" dt="2026-09-25T14:27:54.502" v="2258" actId="20577"/>
        <pc:sldMkLst>
          <pc:docMk/>
          <pc:sldMk cId="1187994251" sldId="289"/>
        </pc:sldMkLst>
        <pc:spChg chg="mod">
          <ac:chgData name="Kristina Legge" userId="77dc5485-ecee-49a1-8a78-ebc09312da09" providerId="ADAL" clId="{2F4E1749-8348-437A-8DBE-02DBF960EAAC}" dt="2026-09-25T14:23:43.322" v="1978" actId="6549"/>
          <ac:spMkLst>
            <pc:docMk/>
            <pc:sldMk cId="1187994251" sldId="289"/>
            <ac:spMk id="2" creationId="{F873C073-6B47-FE6B-28FC-12897E9CC74B}"/>
          </ac:spMkLst>
        </pc:spChg>
        <pc:spChg chg="mod">
          <ac:chgData name="Kristina Legge" userId="77dc5485-ecee-49a1-8a78-ebc09312da09" providerId="ADAL" clId="{2F4E1749-8348-437A-8DBE-02DBF960EAAC}" dt="2026-09-25T14:27:54.502" v="2258" actId="20577"/>
          <ac:spMkLst>
            <pc:docMk/>
            <pc:sldMk cId="1187994251" sldId="289"/>
            <ac:spMk id="3" creationId="{2DC8679F-3838-3B77-0D74-F271D4C3D4CA}"/>
          </ac:spMkLst>
        </pc:spChg>
        <pc:picChg chg="add mod">
          <ac:chgData name="Kristina Legge" userId="77dc5485-ecee-49a1-8a78-ebc09312da09" providerId="ADAL" clId="{2F4E1749-8348-437A-8DBE-02DBF960EAAC}" dt="2026-09-25T14:26:51.899" v="2227" actId="1076"/>
          <ac:picMkLst>
            <pc:docMk/>
            <pc:sldMk cId="1187994251" sldId="289"/>
            <ac:picMk id="5" creationId="{781D24E4-4FE1-9580-B74D-9B1695E38FD1}"/>
          </ac:picMkLst>
        </pc:picChg>
        <pc:picChg chg="add mod">
          <ac:chgData name="Kristina Legge" userId="77dc5485-ecee-49a1-8a78-ebc09312da09" providerId="ADAL" clId="{2F4E1749-8348-437A-8DBE-02DBF960EAAC}" dt="2026-09-25T14:27:18.472" v="2233" actId="1076"/>
          <ac:picMkLst>
            <pc:docMk/>
            <pc:sldMk cId="1187994251" sldId="289"/>
            <ac:picMk id="7" creationId="{CE25D412-C0AE-288F-A584-12049D6171A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847BCC-826F-499E-AB04-C1F954695CC9}" type="datetimeFigureOut">
              <a:rPr lang="en-CA" smtClean="0"/>
              <a:t>2026-10-02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1214408-A738-4A39-93D2-D5D777A6B62B}" type="slidenum">
              <a:rPr lang="en-CA" smtClean="0"/>
              <a:t>‹#›</a:t>
            </a:fld>
            <a:endParaRPr lang="en-CA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39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7BCC-826F-499E-AB04-C1F954695CC9}" type="datetimeFigureOut">
              <a:rPr lang="en-CA" smtClean="0"/>
              <a:t>2026-10-02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14408-A738-4A39-93D2-D5D777A6B6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6395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7BCC-826F-499E-AB04-C1F954695CC9}" type="datetimeFigureOut">
              <a:rPr lang="en-CA" smtClean="0"/>
              <a:t>2026-10-02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14408-A738-4A39-93D2-D5D777A6B62B}" type="slidenum">
              <a:rPr lang="en-CA" smtClean="0"/>
              <a:t>‹#›</a:t>
            </a:fld>
            <a:endParaRPr lang="en-CA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685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7BCC-826F-499E-AB04-C1F954695CC9}" type="datetimeFigureOut">
              <a:rPr lang="en-CA" smtClean="0"/>
              <a:t>2026-10-02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14408-A738-4A39-93D2-D5D777A6B6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3182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7BCC-826F-499E-AB04-C1F954695CC9}" type="datetimeFigureOut">
              <a:rPr lang="en-CA" smtClean="0"/>
              <a:t>2026-10-02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14408-A738-4A39-93D2-D5D777A6B6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9498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7BCC-826F-499E-AB04-C1F954695CC9}" type="datetimeFigureOut">
              <a:rPr lang="en-CA" smtClean="0"/>
              <a:t>2026-10-02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14408-A738-4A39-93D2-D5D777A6B6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1239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7BCC-826F-499E-AB04-C1F954695CC9}" type="datetimeFigureOut">
              <a:rPr lang="en-CA" smtClean="0"/>
              <a:t>2026-10-02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14408-A738-4A39-93D2-D5D777A6B6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807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7BCC-826F-499E-AB04-C1F954695CC9}" type="datetimeFigureOut">
              <a:rPr lang="en-CA" smtClean="0"/>
              <a:t>2026-10-02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14408-A738-4A39-93D2-D5D777A6B6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9272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7BCC-826F-499E-AB04-C1F954695CC9}" type="datetimeFigureOut">
              <a:rPr lang="en-CA" smtClean="0"/>
              <a:t>2026-10-02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14408-A738-4A39-93D2-D5D777A6B6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142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7BCC-826F-499E-AB04-C1F954695CC9}" type="datetimeFigureOut">
              <a:rPr lang="en-CA" smtClean="0"/>
              <a:t>2026-10-02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14408-A738-4A39-93D2-D5D777A6B6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5883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7BCC-826F-499E-AB04-C1F954695CC9}" type="datetimeFigureOut">
              <a:rPr lang="en-CA" smtClean="0"/>
              <a:t>2026-10-02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14408-A738-4A39-93D2-D5D777A6B6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616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C0847BCC-826F-499E-AB04-C1F954695CC9}" type="datetimeFigureOut">
              <a:rPr lang="en-CA" smtClean="0"/>
              <a:t>2026-10-02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01214408-A738-4A39-93D2-D5D777A6B6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540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s://swat.poolq.ne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wat.poolq.net/" TargetMode="External"/><Relationship Id="rId2" Type="http://schemas.openxmlformats.org/officeDocument/2006/relationships/hyperlink" Target="https://www.swimnovascotia.com/event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GIF"/><Relationship Id="rId4" Type="http://schemas.openxmlformats.org/officeDocument/2006/relationships/hyperlink" Target="https://www.swimming.ca/en/events-results/live-upcoming-meets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darrenhiltz@yahoo.ca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kristylegge@swatswim.ca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s://www.swimming.ca/wp-content/uploads/2026/03/Officials-Certification-Pathway-Mar-2026-EN-FR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swat.poolq.net/menu/team-policies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volunteerpoints@swatswim.ca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6C9CCC80-7A96-41CB-8626-BBA75D236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id="{2DAD7A7A-010A-4015-B647-7A27BB535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5323114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2369870-30BC-9B65-0520-34101FA680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980" y="3895344"/>
            <a:ext cx="9966960" cy="1490472"/>
          </a:xfrm>
        </p:spPr>
        <p:txBody>
          <a:bodyPr>
            <a:normAutofit/>
          </a:bodyPr>
          <a:lstStyle/>
          <a:p>
            <a:r>
              <a:rPr lang="en-US" sz="5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SWAT 101</a:t>
            </a:r>
            <a:br>
              <a:rPr lang="en-US" sz="5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for Parents</a:t>
            </a:r>
            <a:endParaRPr lang="en-CA" sz="5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E2C02-363F-0638-0DB1-64BB71C1A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5458949"/>
            <a:ext cx="8767860" cy="721416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2026</a:t>
            </a:r>
            <a:endParaRPr lang="en-CA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5F030016-8B89-9FF5-EE6A-CD5E45BD3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810" y="677635"/>
            <a:ext cx="6131299" cy="279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28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FE163-1445-295D-0D5E-89F627959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 vs Competitions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B1485-FECB-D239-61C1-3A064FC56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3965895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SWAT Training Groups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 Waves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Tidal Waves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Novice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Junior P/A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 P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 A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 &amp; Para N</a:t>
            </a:r>
          </a:p>
          <a:p>
            <a:pPr marL="274320" lvl="1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F8A475E-1AAC-DF52-4230-219A141BC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0" y="257175"/>
            <a:ext cx="2714625" cy="123825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C0D8AD-805A-6618-A990-656926AC5D83}"/>
              </a:ext>
            </a:extLst>
          </p:cNvPr>
          <p:cNvSpPr txBox="1">
            <a:spLocks/>
          </p:cNvSpPr>
          <p:nvPr/>
        </p:nvSpPr>
        <p:spPr>
          <a:xfrm>
            <a:off x="6080760" y="2057400"/>
            <a:ext cx="4196715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Corbel" pitchFamily="34" charset="0"/>
              <a:buNone/>
            </a:pPr>
            <a:r>
              <a:rPr lang="en-US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SNS/SNC Competition Groups</a:t>
            </a:r>
          </a:p>
          <a:p>
            <a:pPr marL="274320" lvl="1" indent="0">
              <a:buFont typeface="Corbel" pitchFamily="34" charset="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Font typeface="Corbel" pitchFamily="34" charset="0"/>
              <a:buNone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NovaTech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(NT)</a:t>
            </a:r>
          </a:p>
          <a:p>
            <a:pPr marL="274320" lvl="1" indent="0">
              <a:buFont typeface="Corbel" pitchFamily="34" charset="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Font typeface="Corbel" pitchFamily="34" charset="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Group (AA/AAA)</a:t>
            </a:r>
          </a:p>
          <a:p>
            <a:pPr marL="274320" lvl="1" indent="0">
              <a:buFont typeface="Corbel" pitchFamily="34" charset="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Level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6DB8F25-86BE-1D55-7B2D-E9D0ABFDA8C9}"/>
              </a:ext>
            </a:extLst>
          </p:cNvPr>
          <p:cNvCxnSpPr/>
          <p:nvPr/>
        </p:nvCxnSpPr>
        <p:spPr>
          <a:xfrm>
            <a:off x="3053593" y="2575420"/>
            <a:ext cx="3171038" cy="302004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A5F6A66-237E-22BB-516A-D6D24C8E3133}"/>
              </a:ext>
            </a:extLst>
          </p:cNvPr>
          <p:cNvCxnSpPr>
            <a:cxnSpLocks/>
          </p:cNvCxnSpPr>
          <p:nvPr/>
        </p:nvCxnSpPr>
        <p:spPr>
          <a:xfrm flipV="1">
            <a:off x="3053593" y="3051110"/>
            <a:ext cx="3171038" cy="205274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BC779F2-3C0D-D808-6548-899ABED0182A}"/>
              </a:ext>
            </a:extLst>
          </p:cNvPr>
          <p:cNvCxnSpPr>
            <a:cxnSpLocks/>
          </p:cNvCxnSpPr>
          <p:nvPr/>
        </p:nvCxnSpPr>
        <p:spPr>
          <a:xfrm>
            <a:off x="3053593" y="2968864"/>
            <a:ext cx="3171038" cy="0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DD02F0F-141A-6E16-742A-FF76099DC870}"/>
              </a:ext>
            </a:extLst>
          </p:cNvPr>
          <p:cNvCxnSpPr>
            <a:cxnSpLocks/>
          </p:cNvCxnSpPr>
          <p:nvPr/>
        </p:nvCxnSpPr>
        <p:spPr>
          <a:xfrm>
            <a:off x="3053593" y="3256384"/>
            <a:ext cx="3171038" cy="498583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6558A30-69DF-B854-05AA-E1D3A5C83EC1}"/>
              </a:ext>
            </a:extLst>
          </p:cNvPr>
          <p:cNvCxnSpPr>
            <a:cxnSpLocks/>
          </p:cNvCxnSpPr>
          <p:nvPr/>
        </p:nvCxnSpPr>
        <p:spPr>
          <a:xfrm>
            <a:off x="3053593" y="3951689"/>
            <a:ext cx="3171038" cy="0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6E858F0-5402-B729-5AB6-A37F104F403E}"/>
              </a:ext>
            </a:extLst>
          </p:cNvPr>
          <p:cNvCxnSpPr>
            <a:cxnSpLocks/>
          </p:cNvCxnSpPr>
          <p:nvPr/>
        </p:nvCxnSpPr>
        <p:spPr>
          <a:xfrm>
            <a:off x="3053593" y="3620278"/>
            <a:ext cx="3171038" cy="233050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37051D5-B1AA-0292-B4D9-6A80E3C99D01}"/>
              </a:ext>
            </a:extLst>
          </p:cNvPr>
          <p:cNvCxnSpPr>
            <a:cxnSpLocks/>
          </p:cNvCxnSpPr>
          <p:nvPr/>
        </p:nvCxnSpPr>
        <p:spPr>
          <a:xfrm>
            <a:off x="3053593" y="4632823"/>
            <a:ext cx="3171038" cy="0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ACE4D71-4807-8F91-C0A5-F5293CDFC1AF}"/>
              </a:ext>
            </a:extLst>
          </p:cNvPr>
          <p:cNvCxnSpPr>
            <a:cxnSpLocks/>
          </p:cNvCxnSpPr>
          <p:nvPr/>
        </p:nvCxnSpPr>
        <p:spPr>
          <a:xfrm flipV="1">
            <a:off x="3053593" y="4076700"/>
            <a:ext cx="3171038" cy="205274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AE5802B-085F-3FEC-E092-DBC2E9EC50AA}"/>
              </a:ext>
            </a:extLst>
          </p:cNvPr>
          <p:cNvSpPr txBox="1"/>
          <p:nvPr/>
        </p:nvSpPr>
        <p:spPr>
          <a:xfrm>
            <a:off x="1143000" y="5077099"/>
            <a:ext cx="8896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**Note that achieving graduation time standards does not necessarily mean your swimmer will move training groups.</a:t>
            </a: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EB5B502-7111-3EF0-2A22-3845A0F28514}"/>
              </a:ext>
            </a:extLst>
          </p:cNvPr>
          <p:cNvCxnSpPr>
            <a:cxnSpLocks/>
          </p:cNvCxnSpPr>
          <p:nvPr/>
        </p:nvCxnSpPr>
        <p:spPr>
          <a:xfrm flipV="1">
            <a:off x="3053593" y="4194495"/>
            <a:ext cx="3171038" cy="438328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205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FE163-1445-295D-0D5E-89F627959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Swim Meets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B1485-FECB-D239-61C1-3A064FC56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NovaTech (Mini Waves, Tidal Waves)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Participation (in house/during practice)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1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Group (Novice, Junior, Senior and Para)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AAA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(Senior &amp; Para)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Canadian Junior Trials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Canadian Swimming SC Championships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F8A475E-1AAC-DF52-4230-219A141BC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0" y="257175"/>
            <a:ext cx="271462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62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029EC-24D3-9745-EA65-0EAEF057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NovaTech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Competitions (Central)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840363-8E32-09E2-5D93-2D848598A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247650"/>
            <a:ext cx="1428750" cy="1295400"/>
          </a:xfrm>
          <a:prstGeom prst="rect">
            <a:avLst/>
          </a:prstGeom>
          <a:solidFill>
            <a:srgbClr val="00B050"/>
          </a:solidFill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53F67A1-3FAB-13CB-1419-B55CA0BBC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56892" y="1717704"/>
            <a:ext cx="8447736" cy="4335567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05DF27-A4AB-1FCF-A165-62DBD0B37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2218" y="3429000"/>
            <a:ext cx="8632890" cy="326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214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4FD94-EB0C-DF0B-25BF-A2097EDD3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Swim Meets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B2D8B-FABF-D5DC-F3E3-D7AAEBC3F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graduate from the NovaTech (NT) program before swimming in Age Group swim meets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 meets are regional and held in HRM with the exception of the NT Explosion in May, held in Truro (2 sessions Sat PM/Sun AM)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NT and Age Group (AG aka AA/AAA) meets are held over the same weekend and are regional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AG meets are all of NS (AGD #1, AGD #3) are short course meters (SCM = 25m pool) and long course meters (LCM = 50m pools)</a:t>
            </a:r>
          </a:p>
          <a:p>
            <a:pPr marL="45720" indent="0" algn="ctr">
              <a:buNone/>
            </a:pPr>
            <a:r>
              <a:rPr lang="en-US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**SNS SCHEDULE MEET FEES ARE PAID BY SWAT**</a:t>
            </a:r>
          </a:p>
          <a:p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0F1F95D1-943F-029D-A171-C1163F0A5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725" y="266700"/>
            <a:ext cx="271462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43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A1512C-D46F-67D1-41B0-5C4E7424F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86" y="679362"/>
            <a:ext cx="11198652" cy="546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0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E21AF5-EB0D-E9E6-D8F1-F740D7484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732" y="694592"/>
            <a:ext cx="11286420" cy="547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46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8FC212-B493-6A70-D176-1618F67F8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370277"/>
            <a:ext cx="10172700" cy="611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31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21941-8F78-AAA4-4029-0126CC35B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PoolQ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(SWAT webpage)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9D78B-54E2-19BB-E3CD-F4E312D13980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sign up for swim meets, events and volunteering for SWAT hosted swim meets navigate to the Upcoming Events section on the Home Page.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*You must be logged in to your account to declare.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https://swat.poolq.net/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CA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5B0C6F83-C5AE-3197-D39F-C7D26B4950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725" y="257175"/>
            <a:ext cx="2714625" cy="1238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0F6162-A340-4A2A-2C2A-D0D1CC913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2077" y="3429000"/>
            <a:ext cx="6954716" cy="316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2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934FB-688C-0B96-ED3C-FC7F15CA4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366417-5BB2-29DC-67C6-3B493C48B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928687"/>
            <a:ext cx="10658475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15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48E319-2B69-45B0-2A51-01336312D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635" y="307159"/>
            <a:ext cx="9534729" cy="624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92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48621-A4E1-D394-1727-AAFE5625C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links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1B543-294D-E27A-783E-2AA387CDD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Swim Nova Scotia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https://www.swimnovascotia.com/events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 of events (can get updated throughout the season)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Lots of program information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Qualifying time standards</a:t>
            </a:r>
          </a:p>
          <a:p>
            <a:pPr marL="457200" lvl="1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SWAT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https://swat.poolq.net/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 Facebook group: SWAT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Forum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Swim Canada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https://www.swimming.ca/en/events-results/live-upcoming-meets/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FBA3C70-59E8-C33C-9E1D-1828705422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725" y="257175"/>
            <a:ext cx="271462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77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C225A-637E-F727-3611-9F4487461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Fundraising Commitment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1ED525E0-DC5B-E83F-40BC-6C40D86C5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675" y="266700"/>
            <a:ext cx="2714625" cy="123825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7FB8014-D671-4792-2999-C03F3C77B8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7374962"/>
              </p:ext>
            </p:extLst>
          </p:nvPr>
        </p:nvGraphicFramePr>
        <p:xfrm>
          <a:off x="1611153" y="1965960"/>
          <a:ext cx="8939213" cy="379588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611441">
                  <a:extLst>
                    <a:ext uri="{9D8B030D-6E8A-4147-A177-3AD203B41FA5}">
                      <a16:colId xmlns:a16="http://schemas.microsoft.com/office/drawing/2014/main" val="2028375515"/>
                    </a:ext>
                  </a:extLst>
                </a:gridCol>
                <a:gridCol w="2681764">
                  <a:extLst>
                    <a:ext uri="{9D8B030D-6E8A-4147-A177-3AD203B41FA5}">
                      <a16:colId xmlns:a16="http://schemas.microsoft.com/office/drawing/2014/main" val="249537471"/>
                    </a:ext>
                  </a:extLst>
                </a:gridCol>
                <a:gridCol w="2646008">
                  <a:extLst>
                    <a:ext uri="{9D8B030D-6E8A-4147-A177-3AD203B41FA5}">
                      <a16:colId xmlns:a16="http://schemas.microsoft.com/office/drawing/2014/main" val="2583134791"/>
                    </a:ext>
                  </a:extLst>
                </a:gridCol>
              </a:tblGrid>
              <a:tr h="47448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Name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 Child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Second Child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108355"/>
                  </a:ext>
                </a:extLst>
              </a:tr>
              <a:tr h="47448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 National &amp; Atlantic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$300</a:t>
                      </a:r>
                      <a:r>
                        <a:rPr lang="en-CA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$240.00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457318"/>
                  </a:ext>
                </a:extLst>
              </a:tr>
              <a:tr h="47448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 Prov. &amp; Dev.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$250.00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$200.00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934285"/>
                  </a:ext>
                </a:extLst>
              </a:tr>
              <a:tr h="47448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Junior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$250</a:t>
                      </a:r>
                      <a:r>
                        <a:rPr lang="en-CA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$200.00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850306"/>
                  </a:ext>
                </a:extLst>
              </a:tr>
              <a:tr h="47448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$200</a:t>
                      </a:r>
                      <a:r>
                        <a:rPr lang="en-CA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$160.00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494579"/>
                  </a:ext>
                </a:extLst>
              </a:tr>
              <a:tr h="47448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Tidal Waves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$120.00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646768"/>
                  </a:ext>
                </a:extLst>
              </a:tr>
              <a:tr h="47448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 Waves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$100.00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27527"/>
                  </a:ext>
                </a:extLst>
              </a:tr>
              <a:tr h="47448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$250.00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$200.00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81621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DC3BF36-07A9-E4A5-D50D-D6490D87EC3B}"/>
              </a:ext>
            </a:extLst>
          </p:cNvPr>
          <p:cNvSpPr txBox="1"/>
          <p:nvPr/>
        </p:nvSpPr>
        <p:spPr>
          <a:xfrm>
            <a:off x="1611153" y="5879068"/>
            <a:ext cx="8610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**If commitment is not met during the season, payment will be pulled in July/August</a:t>
            </a:r>
          </a:p>
        </p:txBody>
      </p:sp>
    </p:spTree>
    <p:extLst>
      <p:ext uri="{BB962C8B-B14F-4D97-AF65-F5344CB8AC3E}">
        <p14:creationId xmlns:p14="http://schemas.microsoft.com/office/powerpoint/2010/main" val="1679797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C225A-637E-F727-3611-9F4487461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Fundraising Plans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12A77-B699-3ED4-EA9B-FEFBACDFF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Gift Card Basket Raffle: </a:t>
            </a:r>
          </a:p>
          <a:p>
            <a:pPr marL="274320" lvl="1" indent="0">
              <a:buNone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December draw - $2000; $1000 grocery (Sobeys) &amp; $1000 gas (Shell)</a:t>
            </a:r>
          </a:p>
          <a:p>
            <a:pPr marL="274320" lvl="1" indent="0">
              <a:buNone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 ask is each swimmer to sell 50 tickets @ $1 each</a:t>
            </a:r>
          </a:p>
          <a:p>
            <a:pPr marL="274320" lvl="1" indent="0">
              <a:buNone/>
            </a:pPr>
            <a:endParaRPr lang="en-US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Swim-a-thon</a:t>
            </a:r>
          </a:p>
          <a:p>
            <a:pPr marL="274320" lvl="1" indent="0">
              <a:buNone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27</a:t>
            </a:r>
            <a:r>
              <a:rPr lang="en-US" sz="22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date set </a:t>
            </a:r>
          </a:p>
          <a:p>
            <a:pPr marL="274320" lvl="1" indent="0">
              <a:buNone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all SWAT members, each group has a goal to achieve in the time allocated</a:t>
            </a:r>
          </a:p>
          <a:p>
            <a:pPr marL="274320" lvl="1" indent="0">
              <a:buNone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 for information to be circulated on setting up your fundraising page</a:t>
            </a:r>
          </a:p>
          <a:p>
            <a:pPr marL="274320" lvl="1" indent="0">
              <a:buNone/>
            </a:pPr>
            <a:endParaRPr lang="en-US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1ED525E0-DC5B-E83F-40BC-6C40D86C5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675" y="266700"/>
            <a:ext cx="271462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252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C225A-637E-F727-3611-9F4487461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Corporate Sponsorships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12A77-B699-3ED4-EA9B-FEFBACDFF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lvl="1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1ED525E0-DC5B-E83F-40BC-6C40D86C5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675" y="266700"/>
            <a:ext cx="2714625" cy="123825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79A3975-4BEB-BCCD-069F-DC8F008FDBA2}"/>
              </a:ext>
            </a:extLst>
          </p:cNvPr>
          <p:cNvSpPr txBox="1">
            <a:spLocks/>
          </p:cNvSpPr>
          <p:nvPr/>
        </p:nvSpPr>
        <p:spPr>
          <a:xfrm>
            <a:off x="1295400" y="22098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SWAT is hosting the East Coast Championships swim meet in February 2027</a:t>
            </a:r>
          </a:p>
          <a:p>
            <a:pPr marL="4572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looking for contacts for potential sponsors/supporters for SWAT this season.</a:t>
            </a:r>
          </a:p>
          <a:p>
            <a:pPr marL="4572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Tiers:</a:t>
            </a:r>
          </a:p>
          <a:p>
            <a:pPr marL="4572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Gold ($1000)</a:t>
            </a:r>
          </a:p>
          <a:p>
            <a:pPr marL="4572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Silver ($500)</a:t>
            </a:r>
          </a:p>
          <a:p>
            <a:pPr marL="4572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Bronze ($250)</a:t>
            </a:r>
          </a:p>
          <a:p>
            <a:pPr marL="4572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Corporate Sponsorship package with details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contact Darren Hiltz at </a:t>
            </a:r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darrenhiltz@yahoo.ca</a:t>
            </a:r>
            <a:endParaRPr 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contact Kristy Legge at </a:t>
            </a:r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kristylegge@swatswim.ca</a:t>
            </a:r>
            <a:r>
              <a:rPr lang="en-US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45720" indent="0">
              <a:buNone/>
            </a:pPr>
            <a:endParaRPr 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Font typeface="Corbel" pitchFamily="34" charset="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Font typeface="Corbel" pitchFamily="34" charset="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Font typeface="Corbel" pitchFamily="34" charset="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25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C225A-637E-F727-3611-9F4487461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12A77-B699-3ED4-EA9B-FEFBACDFF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Officiating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deck volunteering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Training/Teaching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SWAT Board - Open positions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VP Finance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Fundraising Chair</a:t>
            </a:r>
          </a:p>
          <a:p>
            <a:pPr marL="274320" lvl="1" indent="0">
              <a:buNone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Recruitment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Chair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SWAT Non-Board - Open positions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Fundraising Committee Members (4)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Canteen Coordinator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SWAT Events and other ways to help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 Events (Christmas)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Socials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Banquet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1ED525E0-DC5B-E83F-40BC-6C40D86C5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675" y="266700"/>
            <a:ext cx="2714625" cy="1238250"/>
          </a:xfrm>
          <a:prstGeom prst="rect">
            <a:avLst/>
          </a:prstGeom>
        </p:spPr>
      </p:pic>
      <p:pic>
        <p:nvPicPr>
          <p:cNvPr id="2050" name="Picture 2" descr="Image result for volunteer pictures">
            <a:extLst>
              <a:ext uri="{FF2B5EF4-FFF2-40B4-BE49-F238E27FC236}">
                <a16:creationId xmlns:a16="http://schemas.microsoft.com/office/drawing/2014/main" id="{E862C7B7-846E-CC2D-C31F-DE1F43B3D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88882"/>
            <a:ext cx="3870272" cy="262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85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CE007-AFD4-13F9-5015-40230D4B1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Officiating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B7C37-99E4-981E-4C7F-58CFEAD23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swim meet requires a minimum of: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Timers (2 per lane)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Chief timers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Turn judges (1 per 2 lanes is better)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Stroke judges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Starter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Referee (2 for championship meets)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Electronics judge or Chief finish judge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Recorder scorer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Meet manager + Hospitality assistance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**Over 30 volunteers for each session!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4B631CCE-84D0-C4B4-763C-29BE3C12F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0" y="257175"/>
            <a:ext cx="2714625" cy="1238250"/>
          </a:xfrm>
          <a:prstGeom prst="rect">
            <a:avLst/>
          </a:prstGeom>
        </p:spPr>
      </p:pic>
      <p:pic>
        <p:nvPicPr>
          <p:cNvPr id="1028" name="Picture 4" descr="outdoor pool sizes Offers online &gt; OFF-75%">
            <a:extLst>
              <a:ext uri="{FF2B5EF4-FFF2-40B4-BE49-F238E27FC236}">
                <a16:creationId xmlns:a16="http://schemas.microsoft.com/office/drawing/2014/main" id="{5E5C6521-5E41-FFC1-FA06-256C9D8E5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611" y="1581150"/>
            <a:ext cx="5013364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679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82681-248E-ADB8-4F58-184ADFD0B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Officials Training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1E57D-07E6-E825-8436-86D86A159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I – Red Pin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II – White Pin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III – Orange Pin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IV – Green Pin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V – Blue Pin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*Full information on the Officials Certification Pathway can be found here: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https://www.swimming.ca/wp-content/uploads/2026/03/Officials-Certification-Pathway-Mar-2026-EN-FR.pdf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0635D1C-A4F5-A625-A09E-4460ACDD6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725" y="247650"/>
            <a:ext cx="2714625" cy="12382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71A76DB-F907-CE49-A987-1C5C4109B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100" y="2607932"/>
            <a:ext cx="6543000" cy="111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63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17F2E-4309-A29A-EF20-E4EBC860E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I – Red Pin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CAEDB-509D-EECC-A32B-FE8873C49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the Introduction to Swimming Officiating clinic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the Safety Marshal clinic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registration in the Swimming Canada Officials Registration System</a:t>
            </a:r>
            <a:endParaRPr lang="en-CA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8429ADC-6C7E-D313-6EBA-37F0CC60F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0" y="257175"/>
            <a:ext cx="2714625" cy="1238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883BC6-6CBF-54A6-EEB8-A1AF7F5DB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885" y="4048125"/>
            <a:ext cx="194310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9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D9DEA-8833-CF83-CD8B-6DDD749BD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II – White Pin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5A081-0529-DA04-5664-EA3167450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Certify in Level I by obtaining 2 successful deck evaluations as a Timekeeper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the Judge of Stroke clinic AND Inspector of Turns clinic and obtain 2 successful deck evaluations (1 as Stroke and 2 as Turn)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one other Level II clinic and obtain 2 successful deck evaluations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Chief Timekeeper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Clerk of Course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Chief Finish Judge (CFJ) / Chief Judge Electronics (CJE)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 Manager</a:t>
            </a:r>
          </a:p>
          <a:p>
            <a:pPr marL="274320" lvl="1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Starter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CCC6735-774B-A8D0-DAC4-B293EFAE2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0" y="266700"/>
            <a:ext cx="271462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836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4EE2C-F091-7EFF-8379-A960556A0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SWAT Volunteer Requirements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60A67B7-E5D8-799E-D815-418390807A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3093626"/>
              </p:ext>
            </p:extLst>
          </p:nvPr>
        </p:nvGraphicFramePr>
        <p:xfrm>
          <a:off x="1166814" y="2073275"/>
          <a:ext cx="8939213" cy="332140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611441">
                  <a:extLst>
                    <a:ext uri="{9D8B030D-6E8A-4147-A177-3AD203B41FA5}">
                      <a16:colId xmlns:a16="http://schemas.microsoft.com/office/drawing/2014/main" val="2028375515"/>
                    </a:ext>
                  </a:extLst>
                </a:gridCol>
                <a:gridCol w="2681764">
                  <a:extLst>
                    <a:ext uri="{9D8B030D-6E8A-4147-A177-3AD203B41FA5}">
                      <a16:colId xmlns:a16="http://schemas.microsoft.com/office/drawing/2014/main" val="249537471"/>
                    </a:ext>
                  </a:extLst>
                </a:gridCol>
                <a:gridCol w="2646008">
                  <a:extLst>
                    <a:ext uri="{9D8B030D-6E8A-4147-A177-3AD203B41FA5}">
                      <a16:colId xmlns:a16="http://schemas.microsoft.com/office/drawing/2014/main" val="2583134791"/>
                    </a:ext>
                  </a:extLst>
                </a:gridCol>
              </a:tblGrid>
              <a:tr h="47448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Name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 Child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Second Child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108355"/>
                  </a:ext>
                </a:extLst>
              </a:tr>
              <a:tr h="47448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 Atlantic &amp; Provincial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$500</a:t>
                      </a:r>
                      <a:r>
                        <a:rPr lang="en-CA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$400.00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457318"/>
                  </a:ext>
                </a:extLst>
              </a:tr>
              <a:tr h="47448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 Development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$500</a:t>
                      </a:r>
                      <a:r>
                        <a:rPr lang="en-CA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$400.00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934285"/>
                  </a:ext>
                </a:extLst>
              </a:tr>
              <a:tr h="47448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Junior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$400</a:t>
                      </a:r>
                      <a:r>
                        <a:rPr lang="en-CA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$320.00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850306"/>
                  </a:ext>
                </a:extLst>
              </a:tr>
              <a:tr h="47448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$300.00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$240.00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494579"/>
                  </a:ext>
                </a:extLst>
              </a:tr>
              <a:tr h="47448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 &amp; Tidal Waves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$200.00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$160.00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646768"/>
                  </a:ext>
                </a:extLst>
              </a:tr>
              <a:tr h="47448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$300.00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$240.00</a:t>
                      </a:r>
                      <a:endParaRPr lang="en-CA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81621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A779B11-1BA0-70AE-FCA5-E163D90F2E4E}"/>
              </a:ext>
            </a:extLst>
          </p:cNvPr>
          <p:cNvSpPr txBox="1"/>
          <p:nvPr/>
        </p:nvSpPr>
        <p:spPr>
          <a:xfrm>
            <a:off x="1166814" y="5501992"/>
            <a:ext cx="8610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**If commitment is not met during the season, payment will be pulled in July/August</a:t>
            </a:r>
          </a:p>
        </p:txBody>
      </p:sp>
    </p:spTree>
    <p:extLst>
      <p:ext uri="{BB962C8B-B14F-4D97-AF65-F5344CB8AC3E}">
        <p14:creationId xmlns:p14="http://schemas.microsoft.com/office/powerpoint/2010/main" val="2824017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B758-CCE6-985C-CA30-1B44C87B0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obtain volunteer points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787CB-826E-A29E-D45C-8A572DABD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 on the Board or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Non-Board positions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buNone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positions cover the entire family's commitment for the season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 as an Official</a:t>
            </a:r>
          </a:p>
          <a:p>
            <a:pPr lvl="1" indent="0">
              <a:buNone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Timer – 1 session = $50</a:t>
            </a:r>
          </a:p>
          <a:p>
            <a:pPr lvl="1" indent="0">
              <a:buNone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other roles – 1 session = $100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an Officials clinics</a:t>
            </a:r>
          </a:p>
          <a:p>
            <a:pPr lvl="1" indent="0">
              <a:buNone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Varies depending on level of clinic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information on ways to obtain points and all of SWATs policies can be found under Member Information (when signed in):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https://swat.poolq.net/menu/team-policies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4353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4FD94-EB0C-DF0B-25BF-A2097EDD3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SWAT Hosted Meets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B2D8B-FABF-D5DC-F3E3-D7AAEBC3F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dates for volunteering:</a:t>
            </a:r>
          </a:p>
          <a:p>
            <a:pPr marL="45720" indent="0">
              <a:buNone/>
            </a:pPr>
            <a:r>
              <a:rPr lang="en-US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 24</a:t>
            </a:r>
            <a:r>
              <a:rPr lang="en-US" b="1" u="sng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NT#1 Central –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Dalplex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pool (1 session), afternoon</a:t>
            </a:r>
          </a:p>
          <a:p>
            <a:pPr marL="45720" indent="0">
              <a:buNone/>
            </a:pPr>
            <a:r>
              <a:rPr lang="en-US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 13-15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NT#2 &amp; AGD #2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NT#2 Centennial pool (Nov 14 1 session)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AGD#2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Dalplex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(Nov 13-15 4 sessions Fri 4-8pm, Sat 1-445pm, 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Sat 5-830pm, Sun AM)</a:t>
            </a:r>
          </a:p>
          <a:p>
            <a:pPr marL="45720" indent="0">
              <a:buNone/>
            </a:pPr>
            <a:r>
              <a:rPr lang="en-US" b="1" u="sng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Feb 25-28</a:t>
            </a:r>
            <a:r>
              <a:rPr lang="en-US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: LCM ECC Champs – Dalplex pool (7 sessions)**</a:t>
            </a:r>
          </a:p>
          <a:p>
            <a:pPr marL="45720" indent="0" algn="ctr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**This meet is an </a:t>
            </a:r>
            <a:r>
              <a:rPr lang="en-US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ALL HANDS ON DECK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request. Please commit to 2 sessions if at all possible. Whether you have swimmers attending or not.</a:t>
            </a:r>
          </a:p>
          <a:p>
            <a:pPr marL="45720" indent="0" algn="ctr"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**You can gain volunteer points for officiating at ANY meet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0F1F95D1-943F-029D-A171-C1163F0A5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725" y="266700"/>
            <a:ext cx="271462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2677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6C624-F993-C908-1678-C844A0AAD90C}"/>
              </a:ext>
            </a:extLst>
          </p:cNvPr>
          <p:cNvSpPr txBox="1">
            <a:spLocks/>
          </p:cNvSpPr>
          <p:nvPr/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report your volunteer points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61883-ED76-2528-0CBD-21EF86B92BE0}"/>
              </a:ext>
            </a:extLst>
          </p:cNvPr>
          <p:cNvSpPr txBox="1">
            <a:spLocks/>
          </p:cNvSpPr>
          <p:nvPr/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volunteer at swim meets or take officials courses, you will need to report your points to our SWAT Points Coordinator.</a:t>
            </a:r>
          </a:p>
          <a:p>
            <a:pPr marL="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you need to do is email Sue at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volunteerpoints@swatswim.ca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include the following information:</a:t>
            </a:r>
          </a:p>
          <a:p>
            <a:pPr marL="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swim meets:</a:t>
            </a:r>
          </a:p>
          <a:p>
            <a:pPr marL="342900" indent="-342900">
              <a:buClr>
                <a:srgbClr val="00B050"/>
              </a:buClr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name, your Officials level and number of sessions</a:t>
            </a:r>
          </a:p>
          <a:p>
            <a:pPr marL="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courses:</a:t>
            </a:r>
          </a:p>
          <a:p>
            <a:pPr marL="342900" indent="-34290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name, course name and level</a:t>
            </a:r>
          </a:p>
          <a:p>
            <a:pPr marL="0" indent="0">
              <a:buClr>
                <a:srgbClr val="00B050"/>
              </a:buClr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**Please email right after the meet/course is completed</a:t>
            </a:r>
            <a:endParaRPr 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Corbel" pitchFamily="34" charset="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918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06A823-DE5E-A7F4-E256-1C1187351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3C073-6B47-FE6B-28FC-12897E9CC74B}"/>
              </a:ext>
            </a:extLst>
          </p:cNvPr>
          <p:cNvSpPr txBox="1">
            <a:spLocks/>
          </p:cNvSpPr>
          <p:nvPr/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check your points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8679F-3838-3B77-0D74-F271D4C3D4CA}"/>
              </a:ext>
            </a:extLst>
          </p:cNvPr>
          <p:cNvSpPr txBox="1">
            <a:spLocks/>
          </p:cNvSpPr>
          <p:nvPr/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 into your account on our website</a:t>
            </a:r>
          </a:p>
          <a:p>
            <a:pPr marL="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the top right under your email address, click “My account”</a:t>
            </a:r>
          </a:p>
          <a:p>
            <a:pPr marL="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for which points you wish to review and be sure to select the correct season for Volunteering.</a:t>
            </a:r>
          </a:p>
          <a:p>
            <a:pPr marL="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Fundraising:  </a:t>
            </a:r>
          </a:p>
          <a:p>
            <a:pPr marL="0" indent="0">
              <a:buFont typeface="Corbel" pitchFamily="34" charset="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Corbel" pitchFamily="34" charset="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Volunteering: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1D24E4-4FE1-9580-B74D-9B1695E38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925" y="3652778"/>
            <a:ext cx="4477375" cy="8478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25D412-C0AE-288F-A584-12049D617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1771" y="5015148"/>
            <a:ext cx="5477639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942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6C624-F993-C908-1678-C844A0AAD90C}"/>
              </a:ext>
            </a:extLst>
          </p:cNvPr>
          <p:cNvSpPr txBox="1">
            <a:spLocks/>
          </p:cNvSpPr>
          <p:nvPr/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Equipment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61883-ED76-2528-0CBD-21EF86B92BE0}"/>
              </a:ext>
            </a:extLst>
          </p:cNvPr>
          <p:cNvSpPr txBox="1">
            <a:spLocks/>
          </p:cNvSpPr>
          <p:nvPr/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 Waves: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suit (one piece for girls, jammer or brief for boys)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Swim Cap (one included in registration each year)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Goggles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bottle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Junior sized kick board (optional)</a:t>
            </a:r>
          </a:p>
          <a:p>
            <a:pPr marL="0" indent="0">
              <a:buFont typeface="Corbel" pitchFamily="34" charset="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rgbClr val="00B050"/>
              </a:buClr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Corbel" pitchFamily="34" charset="0"/>
              <a:buNone/>
            </a:pPr>
            <a:endParaRPr 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Corbel" pitchFamily="34" charset="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750BF-762D-1408-5870-D3B6C50E5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2073" y="609600"/>
            <a:ext cx="2414102" cy="242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9089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6C624-F993-C908-1678-C844A0AAD90C}"/>
              </a:ext>
            </a:extLst>
          </p:cNvPr>
          <p:cNvSpPr txBox="1">
            <a:spLocks/>
          </p:cNvSpPr>
          <p:nvPr/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Equipment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61883-ED76-2528-0CBD-21EF86B92BE0}"/>
              </a:ext>
            </a:extLst>
          </p:cNvPr>
          <p:cNvSpPr txBox="1">
            <a:spLocks/>
          </p:cNvSpPr>
          <p:nvPr/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Tidal Waves: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suit (one piece for girls, jammer or brief for boys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Swim Cap (one included in registration each year)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Goggles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bottle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Junior sized kick board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swim fins</a:t>
            </a:r>
          </a:p>
          <a:p>
            <a:pPr marL="0" indent="0">
              <a:buClr>
                <a:srgbClr val="00B050"/>
              </a:buClr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Corbel" pitchFamily="34" charset="0"/>
              <a:buNone/>
            </a:pPr>
            <a:endParaRPr 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Corbel" pitchFamily="34" charset="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CEA0F5-4946-F421-6C4B-33BD13340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2073" y="609600"/>
            <a:ext cx="2414102" cy="242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5945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71122A-B9E5-04B9-BB00-09931B2367D8}"/>
              </a:ext>
            </a:extLst>
          </p:cNvPr>
          <p:cNvSpPr txBox="1">
            <a:spLocks/>
          </p:cNvSpPr>
          <p:nvPr/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Equipment</a:t>
            </a:r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8C555F1-E076-1AB4-0C72-F54D3C760E22}"/>
              </a:ext>
            </a:extLst>
          </p:cNvPr>
          <p:cNvSpPr txBox="1">
            <a:spLocks/>
          </p:cNvSpPr>
          <p:nvPr/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orbel" pitchFamily="34" charset="0"/>
              <a:buNone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Novice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suit (one piece for girls, jammer or brief for boys)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Swim Cap (one included in registration each year)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Goggles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bottle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Junior sized kick board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swim fins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Swim snorkel</a:t>
            </a:r>
          </a:p>
          <a:p>
            <a:pPr marL="0" indent="0">
              <a:buFont typeface="Corbel" pitchFamily="34" charset="0"/>
              <a:buNone/>
            </a:pPr>
            <a:endParaRPr 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Corbel" pitchFamily="34" charset="0"/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988E50-4839-2903-9A0D-DC4674E6E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2073" y="609600"/>
            <a:ext cx="2414102" cy="242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73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6C624-F993-C908-1678-C844A0AAD90C}"/>
              </a:ext>
            </a:extLst>
          </p:cNvPr>
          <p:cNvSpPr txBox="1">
            <a:spLocks/>
          </p:cNvSpPr>
          <p:nvPr/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61883-ED76-2528-0CBD-21EF86B92BE0}"/>
              </a:ext>
            </a:extLst>
          </p:cNvPr>
          <p:cNvSpPr txBox="1">
            <a:spLocks/>
          </p:cNvSpPr>
          <p:nvPr/>
        </p:nvSpPr>
        <p:spPr>
          <a:xfrm>
            <a:off x="1143000" y="1399592"/>
            <a:ext cx="9872871" cy="469640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orbel" pitchFamily="34" charset="0"/>
              <a:buNone/>
            </a:pPr>
            <a:endParaRPr 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Font typeface="Corbel" pitchFamily="34" charset="0"/>
              <a:buNone/>
            </a:pPr>
            <a:r>
              <a:rPr lang="en-US" sz="6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E6E21A-B0B5-EED8-46A8-F60D410F0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061" y="3429000"/>
            <a:ext cx="5540748" cy="230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79118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82168</TotalTime>
  <Words>1373</Words>
  <Application>Microsoft Office PowerPoint</Application>
  <PresentationFormat>Widescreen</PresentationFormat>
  <Paragraphs>242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Corbel</vt:lpstr>
      <vt:lpstr>Wingdings</vt:lpstr>
      <vt:lpstr>Basis</vt:lpstr>
      <vt:lpstr>SWAT 101 Information for Parents</vt:lpstr>
      <vt:lpstr>Groups vs Competitions</vt:lpstr>
      <vt:lpstr>Swim Meets</vt:lpstr>
      <vt:lpstr>NovaTech Competitions (Central)</vt:lpstr>
      <vt:lpstr>Swim Meets</vt:lpstr>
      <vt:lpstr>PowerPoint Presentation</vt:lpstr>
      <vt:lpstr>PowerPoint Presentation</vt:lpstr>
      <vt:lpstr>PowerPoint Presentation</vt:lpstr>
      <vt:lpstr>PoolQ (SWAT webpage)</vt:lpstr>
      <vt:lpstr>PowerPoint Presentation</vt:lpstr>
      <vt:lpstr>PowerPoint Presentation</vt:lpstr>
      <vt:lpstr>Important links</vt:lpstr>
      <vt:lpstr>Fundraising Commitment</vt:lpstr>
      <vt:lpstr>Fundraising Plans</vt:lpstr>
      <vt:lpstr>Corporate Sponsorships</vt:lpstr>
      <vt:lpstr>Volunteering</vt:lpstr>
      <vt:lpstr>Officiating</vt:lpstr>
      <vt:lpstr>Officials Training</vt:lpstr>
      <vt:lpstr>Level I – Red Pin</vt:lpstr>
      <vt:lpstr>Level II – White Pin</vt:lpstr>
      <vt:lpstr>SWAT Volunteer Requirements</vt:lpstr>
      <vt:lpstr>How to obtain volunteer points</vt:lpstr>
      <vt:lpstr>SWAT Hosted Meets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SWAT 101 Information for Parents</dc:title>
  <dc:creator>Kristy Legge</dc:creator>
  <cp:lastModifiedBy>Kristina Legge</cp:lastModifiedBy>
  <cp:revision>50</cp:revision>
  <dcterms:created xsi:type="dcterms:W3CDTF">2022-09-03T21:31:02Z</dcterms:created>
  <dcterms:modified xsi:type="dcterms:W3CDTF">2026-10-02T13:46:15Z</dcterms:modified>
</cp:coreProperties>
</file>